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Source Sans Pro" panose="020B0604020202020204" charset="0"/>
      <p:regular r:id="rId26"/>
      <p:bold r:id="rId27"/>
      <p:italic r:id="rId28"/>
      <p:boldItalic r:id="rId29"/>
    </p:embeddedFont>
    <p:embeddedFont>
      <p:font typeface="Helvetica Neue"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ura Gerhardt - TC" initials="" lastIdx="2" clrIdx="0"/>
  <p:cmAuthor id="1" name="Colin MacArthur - TEAC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21" autoAdjust="0"/>
  </p:normalViewPr>
  <p:slideViewPr>
    <p:cSldViewPr snapToGrid="0">
      <p:cViewPr varScale="1">
        <p:scale>
          <a:sx n="123" d="100"/>
          <a:sy n="123" d="100"/>
        </p:scale>
        <p:origin x="102"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1-09T13:09:34.231" idx="1">
    <p:pos x="6000" y="0"/>
    <p:text>Really glad to put this upfront. Do we want to mention that among those we haven't started going prioritized these yet?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1-13T16:46:30.222" idx="2">
    <p:pos x="6000" y="0"/>
    <p:text>I wonder if for the future modules we want to discuss constraints - i.e. this one will add a lot of confusion about how applications are processed and maybe take a lot of discretion out of su admin's hands</p:text>
  </p:cm>
  <p:cm authorId="1" dt="2017-01-13T16:46:30.222" idx="1">
    <p:pos x="6000" y="100"/>
    <p:text>Yes, we may want to add constraints. For this one in particular, I'm not sure it would create confusion so much as pose a tricky integration choice: should ePermitting automatically create a SUDS application and authorization (so it can put the location in the auth., where it belongs)? Or should it not automatically flow that location data into SUDS? (FWIW, Sue thinks she should be able to see it, and then have to enter it manually.)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31835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pay.gov"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5777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295"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3792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81295"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9" name="Shape 5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18001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11055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 name="Shape 5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60468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06565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4848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886394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628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66356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0525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6501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0" name="Shape 5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38104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9" name="Shape 5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35149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8" name="Shape 6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9392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098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00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82194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99053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14844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10000"/>
              <a:buFont typeface="Arial"/>
              <a:buNone/>
            </a:pPr>
            <a:r>
              <a:rPr lang="en" sz="1000">
                <a:solidFill>
                  <a:srgbClr val="333333"/>
                </a:solidFill>
                <a:highlight>
                  <a:srgbClr val="FFFFFF"/>
                </a:highlight>
              </a:rPr>
              <a:t>- </a:t>
            </a:r>
            <a:r>
              <a:rPr lang="en" sz="1000">
                <a:solidFill>
                  <a:srgbClr val="6611CC"/>
                </a:solidFill>
                <a:highlight>
                  <a:srgbClr val="FFFFFF"/>
                </a:highlight>
                <a:hlinkClick r:id="rId3"/>
              </a:rPr>
              <a:t>pay.gov</a:t>
            </a:r>
            <a:r>
              <a:rPr lang="en" sz="1000">
                <a:solidFill>
                  <a:srgbClr val="333333"/>
                </a:solidFill>
                <a:highlight>
                  <a:srgbClr val="FFFFFF"/>
                </a:highlight>
              </a:rPr>
              <a:t> integration</a:t>
            </a:r>
          </a:p>
          <a:p>
            <a:pPr lvl="0">
              <a:spcBef>
                <a:spcPts val="0"/>
              </a:spcBef>
              <a:buClr>
                <a:schemeClr val="dk1"/>
              </a:buClr>
              <a:buSzPct val="110000"/>
              <a:buFont typeface="Arial"/>
              <a:buNone/>
            </a:pPr>
            <a:r>
              <a:rPr lang="en" sz="1000">
                <a:solidFill>
                  <a:srgbClr val="333333"/>
                </a:solidFill>
                <a:highlight>
                  <a:srgbClr val="FFFFFF"/>
                </a:highlight>
              </a:rPr>
              <a:t>- tim integration</a:t>
            </a:r>
          </a:p>
          <a:p>
            <a:pPr lvl="0" rtl="0">
              <a:spcBef>
                <a:spcPts val="0"/>
              </a:spcBef>
              <a:buNone/>
            </a:pPr>
            <a:r>
              <a:rPr lang="en" sz="1000">
                <a:solidFill>
                  <a:srgbClr val="333333"/>
                </a:solidFill>
                <a:highlight>
                  <a:srgbClr val="FFFFFF"/>
                </a:highlight>
              </a:rPr>
              <a:t>- xmas tree purchase frontend + permit printing</a:t>
            </a:r>
          </a:p>
        </p:txBody>
      </p:sp>
    </p:spTree>
    <p:extLst>
      <p:ext uri="{BB962C8B-B14F-4D97-AF65-F5344CB8AC3E}">
        <p14:creationId xmlns:p14="http://schemas.microsoft.com/office/powerpoint/2010/main" val="3896428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42797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hyperlink" Target="https://picons.me/" TargetMode="External"/><Relationship Id="rId3" Type="http://schemas.openxmlformats.org/officeDocument/2006/relationships/image" Target="../media/image5.png"/><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ages-staging.18f.gov/brand/#colors"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hyperlink" Target="https://picons.me/" TargetMode="External"/><Relationship Id="rId3" Type="http://schemas.openxmlformats.org/officeDocument/2006/relationships/image" Target="../media/image5.png"/><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ages-staging.18f.gov/brand/#colors"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for Presentation">
    <p:bg>
      <p:bgPr>
        <a:solidFill>
          <a:srgbClr val="1C304A"/>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18450" y="525012"/>
            <a:ext cx="7386600" cy="1651800"/>
          </a:xfrm>
          <a:prstGeom prst="rect">
            <a:avLst/>
          </a:prstGeom>
        </p:spPr>
        <p:txBody>
          <a:bodyPr lIns="91425" tIns="91425" rIns="91425" bIns="91425" anchor="t" anchorCtr="0"/>
          <a:lstStyle>
            <a:lvl1pPr lvl="0" rtl="0">
              <a:spcBef>
                <a:spcPts val="0"/>
              </a:spcBef>
              <a:buClr>
                <a:srgbClr val="00CFFF"/>
              </a:buClr>
              <a:buSzPct val="100000"/>
              <a:defRPr sz="5000" b="1">
                <a:solidFill>
                  <a:srgbClr val="00CFFF"/>
                </a:solidFill>
              </a:defRPr>
            </a:lvl1pPr>
            <a:lvl2pPr lvl="1" algn="ctr" rtl="0">
              <a:spcBef>
                <a:spcPts val="0"/>
              </a:spcBef>
              <a:buSzPct val="100000"/>
              <a:defRPr sz="5000"/>
            </a:lvl2pPr>
            <a:lvl3pPr lvl="2" algn="ctr" rtl="0">
              <a:spcBef>
                <a:spcPts val="0"/>
              </a:spcBef>
              <a:buSzPct val="100000"/>
              <a:defRPr sz="5000"/>
            </a:lvl3pPr>
            <a:lvl4pPr lvl="3" algn="ctr" rtl="0">
              <a:spcBef>
                <a:spcPts val="0"/>
              </a:spcBef>
              <a:buSzPct val="100000"/>
              <a:defRPr sz="5000"/>
            </a:lvl4pPr>
            <a:lvl5pPr lvl="4" algn="ctr" rtl="0">
              <a:spcBef>
                <a:spcPts val="0"/>
              </a:spcBef>
              <a:buSzPct val="100000"/>
              <a:defRPr sz="5000"/>
            </a:lvl5pPr>
            <a:lvl6pPr lvl="5" algn="ctr" rtl="0">
              <a:spcBef>
                <a:spcPts val="0"/>
              </a:spcBef>
              <a:buSzPct val="100000"/>
              <a:defRPr sz="5000"/>
            </a:lvl6pPr>
            <a:lvl7pPr lvl="6" algn="ctr" rtl="0">
              <a:spcBef>
                <a:spcPts val="0"/>
              </a:spcBef>
              <a:buSzPct val="100000"/>
              <a:defRPr sz="5000"/>
            </a:lvl7pPr>
            <a:lvl8pPr lvl="7" algn="ctr" rtl="0">
              <a:spcBef>
                <a:spcPts val="0"/>
              </a:spcBef>
              <a:buSzPct val="100000"/>
              <a:defRPr sz="5000"/>
            </a:lvl8pPr>
            <a:lvl9pPr lvl="8" algn="ctr" rtl="0">
              <a:spcBef>
                <a:spcPts val="0"/>
              </a:spcBef>
              <a:buSzPct val="100000"/>
              <a:defRPr sz="5000"/>
            </a:lvl9pPr>
          </a:lstStyle>
          <a:p>
            <a:endParaRPr/>
          </a:p>
        </p:txBody>
      </p:sp>
      <p:sp>
        <p:nvSpPr>
          <p:cNvPr id="11" name="Shape 11"/>
          <p:cNvSpPr txBox="1">
            <a:spLocks noGrp="1"/>
          </p:cNvSpPr>
          <p:nvPr>
            <p:ph type="subTitle" idx="1"/>
          </p:nvPr>
        </p:nvSpPr>
        <p:spPr>
          <a:xfrm>
            <a:off x="735280" y="2270704"/>
            <a:ext cx="4389300" cy="792600"/>
          </a:xfrm>
          <a:prstGeom prst="rect">
            <a:avLst/>
          </a:prstGeom>
        </p:spPr>
        <p:txBody>
          <a:bodyPr lIns="91425" tIns="91425" rIns="91425" bIns="91425" anchor="t" anchorCtr="0"/>
          <a:lstStyle>
            <a:lvl1pPr lvl="0" rtl="0">
              <a:lnSpc>
                <a:spcPct val="100000"/>
              </a:lnSpc>
              <a:spcBef>
                <a:spcPts val="0"/>
              </a:spcBef>
              <a:spcAft>
                <a:spcPts val="0"/>
              </a:spcAft>
              <a:buClr>
                <a:srgbClr val="00CFFF"/>
              </a:buClr>
              <a:buSzPct val="100000"/>
              <a:buNone/>
              <a:defRPr sz="1400">
                <a:solidFill>
                  <a:srgbClr val="00CFFF"/>
                </a:solidFill>
              </a:defRPr>
            </a:lvl1pPr>
            <a:lvl2pPr lvl="1" rtl="0">
              <a:lnSpc>
                <a:spcPct val="100000"/>
              </a:lnSpc>
              <a:spcBef>
                <a:spcPts val="0"/>
              </a:spcBef>
              <a:spcAft>
                <a:spcPts val="0"/>
              </a:spcAft>
              <a:buClr>
                <a:srgbClr val="206E7C"/>
              </a:buClr>
              <a:buNone/>
              <a:defRPr>
                <a:solidFill>
                  <a:srgbClr val="206E7C"/>
                </a:solidFill>
              </a:defRPr>
            </a:lvl2pPr>
            <a:lvl3pPr lvl="2" rtl="0">
              <a:lnSpc>
                <a:spcPct val="100000"/>
              </a:lnSpc>
              <a:spcBef>
                <a:spcPts val="0"/>
              </a:spcBef>
              <a:spcAft>
                <a:spcPts val="0"/>
              </a:spcAft>
              <a:buClr>
                <a:srgbClr val="206E7C"/>
              </a:buClr>
              <a:buNone/>
              <a:defRPr>
                <a:solidFill>
                  <a:srgbClr val="206E7C"/>
                </a:solidFill>
              </a:defRPr>
            </a:lvl3pPr>
            <a:lvl4pPr lvl="3" rtl="0">
              <a:lnSpc>
                <a:spcPct val="100000"/>
              </a:lnSpc>
              <a:spcBef>
                <a:spcPts val="0"/>
              </a:spcBef>
              <a:spcAft>
                <a:spcPts val="0"/>
              </a:spcAft>
              <a:buClr>
                <a:srgbClr val="206E7C"/>
              </a:buClr>
              <a:buNone/>
              <a:defRPr>
                <a:solidFill>
                  <a:srgbClr val="206E7C"/>
                </a:solidFill>
              </a:defRPr>
            </a:lvl4pPr>
            <a:lvl5pPr lvl="4" rtl="0">
              <a:lnSpc>
                <a:spcPct val="100000"/>
              </a:lnSpc>
              <a:spcBef>
                <a:spcPts val="0"/>
              </a:spcBef>
              <a:spcAft>
                <a:spcPts val="0"/>
              </a:spcAft>
              <a:buClr>
                <a:srgbClr val="206E7C"/>
              </a:buClr>
              <a:buNone/>
              <a:defRPr>
                <a:solidFill>
                  <a:srgbClr val="206E7C"/>
                </a:solidFill>
              </a:defRPr>
            </a:lvl5pPr>
            <a:lvl6pPr lvl="5" rtl="0">
              <a:lnSpc>
                <a:spcPct val="100000"/>
              </a:lnSpc>
              <a:spcBef>
                <a:spcPts val="0"/>
              </a:spcBef>
              <a:spcAft>
                <a:spcPts val="0"/>
              </a:spcAft>
              <a:buClr>
                <a:srgbClr val="206E7C"/>
              </a:buClr>
              <a:buNone/>
              <a:defRPr>
                <a:solidFill>
                  <a:srgbClr val="206E7C"/>
                </a:solidFill>
              </a:defRPr>
            </a:lvl6pPr>
            <a:lvl7pPr lvl="6" rtl="0">
              <a:lnSpc>
                <a:spcPct val="100000"/>
              </a:lnSpc>
              <a:spcBef>
                <a:spcPts val="0"/>
              </a:spcBef>
              <a:spcAft>
                <a:spcPts val="0"/>
              </a:spcAft>
              <a:buClr>
                <a:srgbClr val="206E7C"/>
              </a:buClr>
              <a:buNone/>
              <a:defRPr>
                <a:solidFill>
                  <a:srgbClr val="206E7C"/>
                </a:solidFill>
              </a:defRPr>
            </a:lvl7pPr>
            <a:lvl8pPr lvl="7" rtl="0">
              <a:lnSpc>
                <a:spcPct val="100000"/>
              </a:lnSpc>
              <a:spcBef>
                <a:spcPts val="0"/>
              </a:spcBef>
              <a:spcAft>
                <a:spcPts val="0"/>
              </a:spcAft>
              <a:buClr>
                <a:srgbClr val="206E7C"/>
              </a:buClr>
              <a:buNone/>
              <a:defRPr>
                <a:solidFill>
                  <a:srgbClr val="206E7C"/>
                </a:solidFill>
              </a:defRPr>
            </a:lvl8pPr>
            <a:lvl9pPr lvl="8" rtl="0">
              <a:lnSpc>
                <a:spcPct val="100000"/>
              </a:lnSpc>
              <a:spcBef>
                <a:spcPts val="0"/>
              </a:spcBef>
              <a:spcAft>
                <a:spcPts val="0"/>
              </a:spcAft>
              <a:buClr>
                <a:srgbClr val="206E7C"/>
              </a:buClr>
              <a:buNone/>
              <a:defRPr>
                <a:solidFill>
                  <a:srgbClr val="206E7C"/>
                </a:solidFill>
              </a:defRPr>
            </a:lvl9pPr>
          </a:lstStyle>
          <a:p>
            <a:endParaRPr/>
          </a:p>
        </p:txBody>
      </p:sp>
      <p:sp>
        <p:nvSpPr>
          <p:cNvPr id="12" name="Shape 12"/>
          <p:cNvSpPr txBox="1">
            <a:spLocks noGrp="1"/>
          </p:cNvSpPr>
          <p:nvPr>
            <p:ph type="subTitle" idx="2"/>
          </p:nvPr>
        </p:nvSpPr>
        <p:spPr>
          <a:xfrm>
            <a:off x="1190575" y="4444054"/>
            <a:ext cx="2736000" cy="261900"/>
          </a:xfrm>
          <a:prstGeom prst="rect">
            <a:avLst/>
          </a:prstGeom>
        </p:spPr>
        <p:txBody>
          <a:bodyPr lIns="91425" tIns="91425" rIns="91425" bIns="91425" anchor="t" anchorCtr="0"/>
          <a:lstStyle>
            <a:lvl1pPr lvl="0" rtl="0">
              <a:spcBef>
                <a:spcPts val="0"/>
              </a:spcBef>
              <a:buNone/>
              <a:defRPr sz="8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 name="Shape 13"/>
          <p:cNvPicPr preferRelativeResize="0"/>
          <p:nvPr/>
        </p:nvPicPr>
        <p:blipFill>
          <a:blip r:embed="rId2">
            <a:alphaModFix/>
          </a:blip>
          <a:stretch>
            <a:fillRect/>
          </a:stretch>
        </p:blipFill>
        <p:spPr>
          <a:xfrm>
            <a:off x="825509" y="4438374"/>
            <a:ext cx="329349" cy="3293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ullet Dark - 3 column bullets">
    <p:bg>
      <p:bgPr>
        <a:solidFill>
          <a:srgbClr val="1C304A"/>
        </a:solidFill>
        <a:effectLst/>
      </p:bgPr>
    </p:bg>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CFFF"/>
                </a:solidFill>
              </a:rPr>
              <a:t>‹#›</a:t>
            </a:fld>
            <a:endParaRPr lang="en" sz="600">
              <a:solidFill>
                <a:srgbClr val="00CFFF"/>
              </a:solidFill>
            </a:endParaRPr>
          </a:p>
        </p:txBody>
      </p:sp>
      <p:sp>
        <p:nvSpPr>
          <p:cNvPr id="52" name="Shape 52"/>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0CFFF"/>
              </a:buClr>
              <a:buSzPct val="100000"/>
              <a:defRPr sz="2600" b="1">
                <a:solidFill>
                  <a:srgbClr val="00CFFF"/>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53" name="Shape 53"/>
          <p:cNvSpPr txBox="1">
            <a:spLocks noGrp="1"/>
          </p:cNvSpPr>
          <p:nvPr>
            <p:ph type="subTitle" idx="1"/>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54" name="Shape 54"/>
          <p:cNvSpPr txBox="1">
            <a:spLocks noGrp="1"/>
          </p:cNvSpPr>
          <p:nvPr>
            <p:ph type="body" idx="2"/>
          </p:nvPr>
        </p:nvSpPr>
        <p:spPr>
          <a:xfrm>
            <a:off x="737118" y="2495159"/>
            <a:ext cx="2258100" cy="1332600"/>
          </a:xfrm>
          <a:prstGeom prst="rect">
            <a:avLst/>
          </a:prstGeom>
        </p:spPr>
        <p:txBody>
          <a:bodyPr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
        <p:nvSpPr>
          <p:cNvPr id="55" name="Shape 55"/>
          <p:cNvSpPr txBox="1">
            <a:spLocks noGrp="1"/>
          </p:cNvSpPr>
          <p:nvPr>
            <p:ph type="body" idx="3"/>
          </p:nvPr>
        </p:nvSpPr>
        <p:spPr>
          <a:xfrm>
            <a:off x="3323392" y="2495159"/>
            <a:ext cx="2258100" cy="1332600"/>
          </a:xfrm>
          <a:prstGeom prst="rect">
            <a:avLst/>
          </a:prstGeom>
        </p:spPr>
        <p:txBody>
          <a:bodyPr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
        <p:nvSpPr>
          <p:cNvPr id="56" name="Shape 56"/>
          <p:cNvSpPr txBox="1">
            <a:spLocks noGrp="1"/>
          </p:cNvSpPr>
          <p:nvPr>
            <p:ph type="body" idx="4"/>
          </p:nvPr>
        </p:nvSpPr>
        <p:spPr>
          <a:xfrm>
            <a:off x="5909667" y="2495159"/>
            <a:ext cx="2258100" cy="1332600"/>
          </a:xfrm>
          <a:prstGeom prst="rect">
            <a:avLst/>
          </a:prstGeom>
        </p:spPr>
        <p:txBody>
          <a:bodyPr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
        <p:nvSpPr>
          <p:cNvPr id="57" name="Shape 57"/>
          <p:cNvSpPr/>
          <p:nvPr/>
        </p:nvSpPr>
        <p:spPr>
          <a:xfrm>
            <a:off x="815525" y="1865323"/>
            <a:ext cx="467100" cy="4671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58" name="Shape 58"/>
          <p:cNvSpPr txBox="1"/>
          <p:nvPr/>
        </p:nvSpPr>
        <p:spPr>
          <a:xfrm>
            <a:off x="811575" y="1876000"/>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1C304A"/>
                </a:solidFill>
                <a:latin typeface="Helvetica Neue"/>
                <a:ea typeface="Helvetica Neue"/>
                <a:cs typeface="Helvetica Neue"/>
                <a:sym typeface="Helvetica Neue"/>
              </a:rPr>
              <a:t>1</a:t>
            </a:r>
          </a:p>
        </p:txBody>
      </p:sp>
      <p:sp>
        <p:nvSpPr>
          <p:cNvPr id="59" name="Shape 59"/>
          <p:cNvSpPr/>
          <p:nvPr/>
        </p:nvSpPr>
        <p:spPr>
          <a:xfrm>
            <a:off x="3375583" y="1865323"/>
            <a:ext cx="467100" cy="4671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60" name="Shape 60"/>
          <p:cNvSpPr txBox="1"/>
          <p:nvPr/>
        </p:nvSpPr>
        <p:spPr>
          <a:xfrm>
            <a:off x="3371633" y="1876000"/>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1C304A"/>
                </a:solidFill>
                <a:latin typeface="Helvetica Neue"/>
                <a:ea typeface="Helvetica Neue"/>
                <a:cs typeface="Helvetica Neue"/>
                <a:sym typeface="Helvetica Neue"/>
              </a:rPr>
              <a:t>2</a:t>
            </a:r>
          </a:p>
        </p:txBody>
      </p:sp>
      <p:sp>
        <p:nvSpPr>
          <p:cNvPr id="61" name="Shape 61"/>
          <p:cNvSpPr/>
          <p:nvPr/>
        </p:nvSpPr>
        <p:spPr>
          <a:xfrm>
            <a:off x="5993434" y="1865323"/>
            <a:ext cx="467100" cy="4671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62" name="Shape 62"/>
          <p:cNvSpPr txBox="1"/>
          <p:nvPr/>
        </p:nvSpPr>
        <p:spPr>
          <a:xfrm>
            <a:off x="5989484" y="1876000"/>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1C304A"/>
                </a:solidFill>
                <a:latin typeface="Helvetica Neue"/>
                <a:ea typeface="Helvetica Neue"/>
                <a:cs typeface="Helvetica Neue"/>
                <a:sym typeface="Helvetica Neue"/>
              </a:rPr>
              <a:t>3</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White - 1 column">
    <p:bg>
      <p:bgPr>
        <a:solidFill>
          <a:srgbClr val="FFFFFF"/>
        </a:solidFill>
        <a:effectLst/>
      </p:bgPr>
    </p:bg>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712850" y="289401"/>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65" name="Shape 65"/>
          <p:cNvSpPr txBox="1">
            <a:spLocks noGrp="1"/>
          </p:cNvSpPr>
          <p:nvPr>
            <p:ph type="body" idx="1"/>
          </p:nvPr>
        </p:nvSpPr>
        <p:spPr>
          <a:xfrm>
            <a:off x="623399" y="1662375"/>
            <a:ext cx="7891500" cy="3416400"/>
          </a:xfrm>
          <a:prstGeom prst="rect">
            <a:avLst/>
          </a:prstGeom>
        </p:spPr>
        <p:txBody>
          <a:bodyPr lIns="91425" tIns="91425" rIns="91425" bIns="91425" anchor="t" anchorCtr="0"/>
          <a:lstStyle>
            <a:lvl1pPr lvl="0" rtl="0">
              <a:spcBef>
                <a:spcPts val="0"/>
              </a:spcBef>
              <a:buClr>
                <a:srgbClr val="1C304A"/>
              </a:buClr>
              <a:buChar char="●"/>
              <a:defRPr>
                <a:solidFill>
                  <a:srgbClr val="1C304A"/>
                </a:solidFill>
              </a:defRPr>
            </a:lvl1pPr>
            <a:lvl2pPr lvl="1" rtl="0">
              <a:spcBef>
                <a:spcPts val="0"/>
              </a:spcBef>
              <a:buClr>
                <a:srgbClr val="1C304A"/>
              </a:buClr>
              <a:buChar char="○"/>
              <a:defRPr>
                <a:solidFill>
                  <a:srgbClr val="1C304A"/>
                </a:solidFill>
              </a:defRPr>
            </a:lvl2pPr>
            <a:lvl3pPr lvl="2" rtl="0">
              <a:spcBef>
                <a:spcPts val="0"/>
              </a:spcBef>
              <a:buClr>
                <a:srgbClr val="1C304A"/>
              </a:buClr>
              <a:buChar char="■"/>
              <a:defRPr>
                <a:solidFill>
                  <a:srgbClr val="1C304A"/>
                </a:solidFill>
              </a:defRPr>
            </a:lvl3pPr>
            <a:lvl4pPr lvl="3" rtl="0">
              <a:spcBef>
                <a:spcPts val="0"/>
              </a:spcBef>
              <a:buClr>
                <a:srgbClr val="1C304A"/>
              </a:buClr>
              <a:buChar char="●"/>
              <a:defRPr>
                <a:solidFill>
                  <a:srgbClr val="1C304A"/>
                </a:solidFill>
              </a:defRPr>
            </a:lvl4pPr>
            <a:lvl5pPr lvl="4" rtl="0">
              <a:spcBef>
                <a:spcPts val="0"/>
              </a:spcBef>
              <a:buClr>
                <a:srgbClr val="1C304A"/>
              </a:buClr>
              <a:buChar char="○"/>
              <a:defRPr>
                <a:solidFill>
                  <a:srgbClr val="1C304A"/>
                </a:solidFill>
              </a:defRPr>
            </a:lvl5pPr>
            <a:lvl6pPr lvl="5" rtl="0">
              <a:spcBef>
                <a:spcPts val="0"/>
              </a:spcBef>
              <a:buClr>
                <a:srgbClr val="1C304A"/>
              </a:buClr>
              <a:buChar char="■"/>
              <a:defRPr>
                <a:solidFill>
                  <a:srgbClr val="1C304A"/>
                </a:solidFill>
              </a:defRPr>
            </a:lvl6pPr>
            <a:lvl7pPr lvl="6" rtl="0">
              <a:spcBef>
                <a:spcPts val="0"/>
              </a:spcBef>
              <a:buClr>
                <a:srgbClr val="1C304A"/>
              </a:buClr>
              <a:buChar char="●"/>
              <a:defRPr>
                <a:solidFill>
                  <a:srgbClr val="1C304A"/>
                </a:solidFill>
              </a:defRPr>
            </a:lvl7pPr>
            <a:lvl8pPr lvl="7" rtl="0">
              <a:spcBef>
                <a:spcPts val="0"/>
              </a:spcBef>
              <a:buClr>
                <a:srgbClr val="1C304A"/>
              </a:buClr>
              <a:buChar char="○"/>
              <a:defRPr>
                <a:solidFill>
                  <a:srgbClr val="1C304A"/>
                </a:solidFill>
              </a:defRPr>
            </a:lvl8pPr>
            <a:lvl9pPr lvl="8" rtl="0">
              <a:spcBef>
                <a:spcPts val="0"/>
              </a:spcBef>
              <a:buClr>
                <a:srgbClr val="1C304A"/>
              </a:buClr>
              <a:buChar char="■"/>
              <a:defRPr>
                <a:solidFill>
                  <a:srgbClr val="1C304A"/>
                </a:solidFill>
              </a:defRPr>
            </a:lvl9pPr>
          </a:lstStyle>
          <a:p>
            <a:endParaRPr/>
          </a:p>
        </p:txBody>
      </p:sp>
      <p:sp>
        <p:nvSpPr>
          <p:cNvPr id="66" name="Shape 66"/>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White - 2 column">
    <p:bg>
      <p:bgPr>
        <a:solidFill>
          <a:srgbClr val="FFFFFF"/>
        </a:solidFill>
        <a:effectLst/>
      </p:bgPr>
    </p:bg>
    <p:spTree>
      <p:nvGrpSpPr>
        <p:cNvPr id="1" name="Shape 67"/>
        <p:cNvGrpSpPr/>
        <p:nvPr/>
      </p:nvGrpSpPr>
      <p:grpSpPr>
        <a:xfrm>
          <a:off x="0" y="0"/>
          <a:ext cx="0" cy="0"/>
          <a:chOff x="0" y="0"/>
          <a:chExt cx="0" cy="0"/>
        </a:xfrm>
      </p:grpSpPr>
      <p:sp>
        <p:nvSpPr>
          <p:cNvPr id="68" name="Shape 68"/>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69" name="Shape 69"/>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70" name="Shape 70"/>
          <p:cNvSpPr txBox="1">
            <a:spLocks noGrp="1"/>
          </p:cNvSpPr>
          <p:nvPr>
            <p:ph type="body" idx="1"/>
          </p:nvPr>
        </p:nvSpPr>
        <p:spPr>
          <a:xfrm>
            <a:off x="725280" y="1722019"/>
            <a:ext cx="3617700" cy="2637600"/>
          </a:xfrm>
          <a:prstGeom prst="rect">
            <a:avLst/>
          </a:prstGeom>
        </p:spPr>
        <p:txBody>
          <a:bodyPr lIns="91425" tIns="91425" rIns="91425" bIns="91425" anchor="t" anchorCtr="0"/>
          <a:lstStyle>
            <a:lvl1pPr lvl="0" rtl="0">
              <a:spcBef>
                <a:spcPts val="0"/>
              </a:spcBef>
              <a:spcAft>
                <a:spcPts val="1000"/>
              </a:spcAft>
              <a:buSzPct val="100000"/>
              <a:defRPr sz="1200"/>
            </a:lvl1pPr>
            <a:lvl2pPr lvl="1" rtl="0">
              <a:spcBef>
                <a:spcPts val="0"/>
              </a:spcBef>
              <a:spcAft>
                <a:spcPts val="1000"/>
              </a:spcAft>
              <a:buSzPct val="100000"/>
              <a:defRPr sz="1200"/>
            </a:lvl2pPr>
            <a:lvl3pPr lvl="2" rtl="0">
              <a:spcBef>
                <a:spcPts val="0"/>
              </a:spcBef>
              <a:spcAft>
                <a:spcPts val="1000"/>
              </a:spcAft>
              <a:buSzPct val="100000"/>
              <a:defRPr sz="1200"/>
            </a:lvl3pPr>
            <a:lvl4pPr lvl="3" rtl="0">
              <a:spcBef>
                <a:spcPts val="0"/>
              </a:spcBef>
              <a:spcAft>
                <a:spcPts val="1000"/>
              </a:spcAft>
              <a:buSzPct val="100000"/>
              <a:defRPr sz="1200"/>
            </a:lvl4pPr>
            <a:lvl5pPr lvl="4" rtl="0">
              <a:spcBef>
                <a:spcPts val="0"/>
              </a:spcBef>
              <a:spcAft>
                <a:spcPts val="1000"/>
              </a:spcAft>
              <a:buSzPct val="100000"/>
              <a:defRPr sz="1200"/>
            </a:lvl5pPr>
            <a:lvl6pPr lvl="5" rtl="0">
              <a:spcBef>
                <a:spcPts val="0"/>
              </a:spcBef>
              <a:spcAft>
                <a:spcPts val="1000"/>
              </a:spcAft>
              <a:buSzPct val="100000"/>
              <a:defRPr sz="1200"/>
            </a:lvl6pPr>
            <a:lvl7pPr lvl="6" rtl="0">
              <a:spcBef>
                <a:spcPts val="0"/>
              </a:spcBef>
              <a:spcAft>
                <a:spcPts val="1000"/>
              </a:spcAft>
              <a:buSzPct val="100000"/>
              <a:defRPr sz="1200"/>
            </a:lvl7pPr>
            <a:lvl8pPr lvl="7" rtl="0">
              <a:spcBef>
                <a:spcPts val="0"/>
              </a:spcBef>
              <a:spcAft>
                <a:spcPts val="1000"/>
              </a:spcAft>
              <a:buSzPct val="100000"/>
              <a:defRPr sz="1200"/>
            </a:lvl8pPr>
            <a:lvl9pPr lvl="8" rtl="0">
              <a:spcBef>
                <a:spcPts val="0"/>
              </a:spcBef>
              <a:spcAft>
                <a:spcPts val="1000"/>
              </a:spcAft>
              <a:buSzPct val="100000"/>
              <a:defRPr sz="1200"/>
            </a:lvl9pPr>
          </a:lstStyle>
          <a:p>
            <a:endParaRPr/>
          </a:p>
        </p:txBody>
      </p:sp>
      <p:sp>
        <p:nvSpPr>
          <p:cNvPr id="71" name="Shape 71"/>
          <p:cNvSpPr txBox="1">
            <a:spLocks noGrp="1"/>
          </p:cNvSpPr>
          <p:nvPr>
            <p:ph type="body" idx="2"/>
          </p:nvPr>
        </p:nvSpPr>
        <p:spPr>
          <a:xfrm>
            <a:off x="4675869" y="1745269"/>
            <a:ext cx="3617699" cy="2637600"/>
          </a:xfrm>
          <a:prstGeom prst="rect">
            <a:avLst/>
          </a:prstGeom>
        </p:spPr>
        <p:txBody>
          <a:bodyPr lIns="91425" tIns="91425" rIns="91425" bIns="91425" anchor="t" anchorCtr="0"/>
          <a:lstStyle>
            <a:lvl1pPr lvl="0" rtl="0">
              <a:spcBef>
                <a:spcPts val="0"/>
              </a:spcBef>
              <a:spcAft>
                <a:spcPts val="1000"/>
              </a:spcAft>
              <a:buSzPct val="100000"/>
              <a:defRPr sz="1200"/>
            </a:lvl1pPr>
            <a:lvl2pPr lvl="1" rtl="0">
              <a:spcBef>
                <a:spcPts val="0"/>
              </a:spcBef>
              <a:spcAft>
                <a:spcPts val="1000"/>
              </a:spcAft>
              <a:buSzPct val="100000"/>
              <a:defRPr sz="1200"/>
            </a:lvl2pPr>
            <a:lvl3pPr lvl="2" rtl="0">
              <a:spcBef>
                <a:spcPts val="0"/>
              </a:spcBef>
              <a:spcAft>
                <a:spcPts val="1000"/>
              </a:spcAft>
              <a:buSzPct val="100000"/>
              <a:defRPr sz="1200"/>
            </a:lvl3pPr>
            <a:lvl4pPr lvl="3" rtl="0">
              <a:spcBef>
                <a:spcPts val="0"/>
              </a:spcBef>
              <a:spcAft>
                <a:spcPts val="1000"/>
              </a:spcAft>
              <a:buSzPct val="100000"/>
              <a:defRPr sz="1200"/>
            </a:lvl4pPr>
            <a:lvl5pPr lvl="4" rtl="0">
              <a:spcBef>
                <a:spcPts val="0"/>
              </a:spcBef>
              <a:spcAft>
                <a:spcPts val="1000"/>
              </a:spcAft>
              <a:buSzPct val="100000"/>
              <a:defRPr sz="1200"/>
            </a:lvl5pPr>
            <a:lvl6pPr lvl="5" rtl="0">
              <a:spcBef>
                <a:spcPts val="0"/>
              </a:spcBef>
              <a:spcAft>
                <a:spcPts val="1000"/>
              </a:spcAft>
              <a:buSzPct val="100000"/>
              <a:defRPr sz="1200"/>
            </a:lvl6pPr>
            <a:lvl7pPr lvl="6" rtl="0">
              <a:spcBef>
                <a:spcPts val="0"/>
              </a:spcBef>
              <a:spcAft>
                <a:spcPts val="1000"/>
              </a:spcAft>
              <a:buSzPct val="100000"/>
              <a:defRPr sz="1200"/>
            </a:lvl7pPr>
            <a:lvl8pPr lvl="7" rtl="0">
              <a:spcBef>
                <a:spcPts val="0"/>
              </a:spcBef>
              <a:spcAft>
                <a:spcPts val="1000"/>
              </a:spcAft>
              <a:buSzPct val="100000"/>
              <a:defRPr sz="1200"/>
            </a:lvl8pPr>
            <a:lvl9pPr lvl="8" rtl="0">
              <a:spcBef>
                <a:spcPts val="0"/>
              </a:spcBef>
              <a:spcAft>
                <a:spcPts val="1000"/>
              </a:spcAft>
              <a:buSzPct val="100000"/>
              <a:defRPr sz="1200"/>
            </a:lvl9pPr>
          </a:lstStyle>
          <a:p>
            <a:endParaRPr/>
          </a:p>
        </p:txBody>
      </p:sp>
      <p:sp>
        <p:nvSpPr>
          <p:cNvPr id="72" name="Shape 72"/>
          <p:cNvSpPr txBox="1">
            <a:spLocks noGrp="1"/>
          </p:cNvSpPr>
          <p:nvPr>
            <p:ph type="subTitle" idx="3"/>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White - 3 column ">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737118" y="2471784"/>
            <a:ext cx="2258100" cy="13326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5" name="Shape 75"/>
          <p:cNvSpPr/>
          <p:nvPr/>
        </p:nvSpPr>
        <p:spPr>
          <a:xfrm>
            <a:off x="435775" y="4943725"/>
            <a:ext cx="116700" cy="137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6" name="Shape 76"/>
          <p:cNvSpPr txBox="1">
            <a:spLocks noGrp="1"/>
          </p:cNvSpPr>
          <p:nvPr>
            <p:ph type="body" idx="2"/>
          </p:nvPr>
        </p:nvSpPr>
        <p:spPr>
          <a:xfrm>
            <a:off x="3323392" y="2471784"/>
            <a:ext cx="2258100" cy="13326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7" name="Shape 77"/>
          <p:cNvSpPr txBox="1">
            <a:spLocks noGrp="1"/>
          </p:cNvSpPr>
          <p:nvPr>
            <p:ph type="body" idx="3"/>
          </p:nvPr>
        </p:nvSpPr>
        <p:spPr>
          <a:xfrm>
            <a:off x="5909667" y="2471784"/>
            <a:ext cx="2258100" cy="13326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8" name="Shape 78"/>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79" name="Shape 79"/>
          <p:cNvSpPr txBox="1">
            <a:spLocks noGrp="1"/>
          </p:cNvSpPr>
          <p:nvPr>
            <p:ph type="subTitle" idx="4"/>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80" name="Shape 80"/>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81" name="Shape 81"/>
          <p:cNvSpPr/>
          <p:nvPr/>
        </p:nvSpPr>
        <p:spPr>
          <a:xfrm>
            <a:off x="815525" y="1841948"/>
            <a:ext cx="467100" cy="467100"/>
          </a:xfrm>
          <a:prstGeom prst="ellipse">
            <a:avLst/>
          </a:prstGeom>
          <a:solidFill>
            <a:srgbClr val="046B99"/>
          </a:solidFill>
          <a:ln>
            <a:noFill/>
          </a:ln>
        </p:spPr>
        <p:txBody>
          <a:bodyPr lIns="91425" tIns="91425" rIns="91425" bIns="91425" anchor="ctr" anchorCtr="0">
            <a:noAutofit/>
          </a:bodyPr>
          <a:lstStyle/>
          <a:p>
            <a:pPr lvl="0">
              <a:spcBef>
                <a:spcPts val="0"/>
              </a:spcBef>
              <a:buNone/>
            </a:pPr>
            <a:endParaRPr b="1">
              <a:solidFill>
                <a:srgbClr val="FFFFFF"/>
              </a:solidFill>
              <a:latin typeface="Helvetica Neue"/>
              <a:ea typeface="Helvetica Neue"/>
              <a:cs typeface="Helvetica Neue"/>
              <a:sym typeface="Helvetica Neue"/>
            </a:endParaRPr>
          </a:p>
        </p:txBody>
      </p:sp>
      <p:sp>
        <p:nvSpPr>
          <p:cNvPr id="82" name="Shape 82"/>
          <p:cNvSpPr txBox="1"/>
          <p:nvPr/>
        </p:nvSpPr>
        <p:spPr>
          <a:xfrm>
            <a:off x="811575" y="1852625"/>
            <a:ext cx="467100" cy="420300"/>
          </a:xfrm>
          <a:prstGeom prst="rect">
            <a:avLst/>
          </a:prstGeom>
          <a:noFill/>
          <a:ln>
            <a:noFill/>
          </a:ln>
        </p:spPr>
        <p:txBody>
          <a:bodyPr lIns="91425" tIns="91425" rIns="91425" bIns="91425" anchor="t" anchorCtr="0">
            <a:noAutofit/>
          </a:bodyPr>
          <a:lstStyle/>
          <a:p>
            <a:pPr lvl="0" algn="ctr">
              <a:spcBef>
                <a:spcPts val="0"/>
              </a:spcBef>
              <a:buClr>
                <a:schemeClr val="dk1"/>
              </a:buClr>
              <a:buSzPct val="61111"/>
              <a:buFont typeface="Arial"/>
              <a:buNone/>
            </a:pPr>
            <a:r>
              <a:rPr lang="en" sz="1800" b="1">
                <a:solidFill>
                  <a:srgbClr val="FFFFFF"/>
                </a:solidFill>
                <a:latin typeface="Helvetica Neue"/>
                <a:ea typeface="Helvetica Neue"/>
                <a:cs typeface="Helvetica Neue"/>
                <a:sym typeface="Helvetica Neue"/>
              </a:rPr>
              <a:t>1</a:t>
            </a:r>
          </a:p>
        </p:txBody>
      </p:sp>
      <p:sp>
        <p:nvSpPr>
          <p:cNvPr id="83" name="Shape 83"/>
          <p:cNvSpPr/>
          <p:nvPr/>
        </p:nvSpPr>
        <p:spPr>
          <a:xfrm>
            <a:off x="3375583" y="1841948"/>
            <a:ext cx="467100" cy="467100"/>
          </a:xfrm>
          <a:prstGeom prst="ellipse">
            <a:avLst/>
          </a:prstGeom>
          <a:solidFill>
            <a:srgbClr val="046B99"/>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84" name="Shape 84"/>
          <p:cNvSpPr txBox="1"/>
          <p:nvPr/>
        </p:nvSpPr>
        <p:spPr>
          <a:xfrm>
            <a:off x="3371633" y="1852625"/>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FFFFFF"/>
                </a:solidFill>
                <a:latin typeface="Helvetica Neue"/>
                <a:ea typeface="Helvetica Neue"/>
                <a:cs typeface="Helvetica Neue"/>
                <a:sym typeface="Helvetica Neue"/>
              </a:rPr>
              <a:t>2</a:t>
            </a:r>
          </a:p>
        </p:txBody>
      </p:sp>
      <p:sp>
        <p:nvSpPr>
          <p:cNvPr id="85" name="Shape 85"/>
          <p:cNvSpPr/>
          <p:nvPr/>
        </p:nvSpPr>
        <p:spPr>
          <a:xfrm>
            <a:off x="5993434" y="1841948"/>
            <a:ext cx="467100" cy="467100"/>
          </a:xfrm>
          <a:prstGeom prst="ellipse">
            <a:avLst/>
          </a:prstGeom>
          <a:solidFill>
            <a:srgbClr val="046B99"/>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86" name="Shape 86"/>
          <p:cNvSpPr txBox="1"/>
          <p:nvPr/>
        </p:nvSpPr>
        <p:spPr>
          <a:xfrm>
            <a:off x="5989484" y="1852625"/>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FFFFFF"/>
                </a:solidFill>
                <a:latin typeface="Helvetica Neue"/>
                <a:ea typeface="Helvetica Neue"/>
                <a:cs typeface="Helvetica Neue"/>
                <a:sym typeface="Helvetica Neue"/>
              </a:rPr>
              <a:t>3</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White - 2 column icons">
    <p:bg>
      <p:bgPr>
        <a:solidFill>
          <a:srgbClr val="FFFFFF"/>
        </a:solidFill>
        <a:effectLst/>
      </p:bgPr>
    </p:bg>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1493787" y="1694407"/>
            <a:ext cx="2622900"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89" name="Shape 89"/>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90" name="Shape 90"/>
          <p:cNvSpPr/>
          <p:nvPr/>
        </p:nvSpPr>
        <p:spPr>
          <a:xfrm>
            <a:off x="815525" y="1804118"/>
            <a:ext cx="611400" cy="6114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91" name="Shape 91"/>
          <p:cNvSpPr/>
          <p:nvPr/>
        </p:nvSpPr>
        <p:spPr>
          <a:xfrm>
            <a:off x="4349049" y="1804118"/>
            <a:ext cx="611400" cy="6114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92" name="Shape 92"/>
          <p:cNvSpPr txBox="1">
            <a:spLocks noGrp="1"/>
          </p:cNvSpPr>
          <p:nvPr>
            <p:ph type="body" idx="2"/>
          </p:nvPr>
        </p:nvSpPr>
        <p:spPr>
          <a:xfrm>
            <a:off x="5027312" y="1694407"/>
            <a:ext cx="2622899"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93" name="Shape 93"/>
          <p:cNvSpPr txBox="1">
            <a:spLocks noGrp="1"/>
          </p:cNvSpPr>
          <p:nvPr>
            <p:ph type="body" idx="3"/>
          </p:nvPr>
        </p:nvSpPr>
        <p:spPr>
          <a:xfrm>
            <a:off x="1493787" y="3313631"/>
            <a:ext cx="2622900"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94" name="Shape 94"/>
          <p:cNvSpPr/>
          <p:nvPr/>
        </p:nvSpPr>
        <p:spPr>
          <a:xfrm>
            <a:off x="815525" y="3427125"/>
            <a:ext cx="611400" cy="6114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95" name="Shape 95"/>
          <p:cNvSpPr/>
          <p:nvPr/>
        </p:nvSpPr>
        <p:spPr>
          <a:xfrm>
            <a:off x="4349049" y="3427125"/>
            <a:ext cx="611400" cy="6114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96" name="Shape 96"/>
          <p:cNvSpPr txBox="1">
            <a:spLocks noGrp="1"/>
          </p:cNvSpPr>
          <p:nvPr>
            <p:ph type="body" idx="4"/>
          </p:nvPr>
        </p:nvSpPr>
        <p:spPr>
          <a:xfrm>
            <a:off x="5027312" y="3313631"/>
            <a:ext cx="2622899"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97" name="Shape 97"/>
          <p:cNvSpPr txBox="1">
            <a:spLocks noGrp="1"/>
          </p:cNvSpPr>
          <p:nvPr>
            <p:ph type="ctrTitle"/>
          </p:nvPr>
        </p:nvSpPr>
        <p:spPr>
          <a:xfrm>
            <a:off x="712850" y="289401"/>
            <a:ext cx="7386600" cy="844200"/>
          </a:xfrm>
          <a:prstGeom prst="rect">
            <a:avLst/>
          </a:prstGeom>
        </p:spPr>
        <p:txBody>
          <a:bodyPr lIns="91425" tIns="91425" rIns="91425" bIns="91425" anchor="t" anchorCtr="0"/>
          <a:lstStyle>
            <a:lvl1pPr lvl="0" rtl="0">
              <a:lnSpc>
                <a:spcPct val="100000"/>
              </a:lnSpc>
              <a:spcBef>
                <a:spcPts val="0"/>
              </a:spcBef>
              <a:buClr>
                <a:srgbClr val="1C304A"/>
              </a:buClr>
              <a:buSzPct val="100000"/>
              <a:defRPr sz="2600" b="1">
                <a:solidFill>
                  <a:srgbClr val="1C304A"/>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right - 2 column icons">
    <p:bg>
      <p:bgPr>
        <a:solidFill>
          <a:srgbClr val="00CFFF"/>
        </a:solidFill>
        <a:effectLst/>
      </p:bgPr>
    </p:bg>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1493787" y="1694407"/>
            <a:ext cx="2622900"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100" name="Shape 100"/>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101" name="Shape 101"/>
          <p:cNvSpPr/>
          <p:nvPr/>
        </p:nvSpPr>
        <p:spPr>
          <a:xfrm>
            <a:off x="815525" y="1804118"/>
            <a:ext cx="611400" cy="6114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102" name="Shape 102"/>
          <p:cNvSpPr/>
          <p:nvPr/>
        </p:nvSpPr>
        <p:spPr>
          <a:xfrm>
            <a:off x="4349049" y="1804118"/>
            <a:ext cx="611400" cy="6114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103" name="Shape 103"/>
          <p:cNvSpPr txBox="1">
            <a:spLocks noGrp="1"/>
          </p:cNvSpPr>
          <p:nvPr>
            <p:ph type="body" idx="2"/>
          </p:nvPr>
        </p:nvSpPr>
        <p:spPr>
          <a:xfrm>
            <a:off x="5027312" y="1694407"/>
            <a:ext cx="2622899"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104" name="Shape 104"/>
          <p:cNvSpPr txBox="1">
            <a:spLocks noGrp="1"/>
          </p:cNvSpPr>
          <p:nvPr>
            <p:ph type="body" idx="3"/>
          </p:nvPr>
        </p:nvSpPr>
        <p:spPr>
          <a:xfrm>
            <a:off x="1493787" y="3313631"/>
            <a:ext cx="2622900"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105" name="Shape 105"/>
          <p:cNvSpPr/>
          <p:nvPr/>
        </p:nvSpPr>
        <p:spPr>
          <a:xfrm>
            <a:off x="815525" y="3427125"/>
            <a:ext cx="611400" cy="6114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106" name="Shape 106"/>
          <p:cNvSpPr/>
          <p:nvPr/>
        </p:nvSpPr>
        <p:spPr>
          <a:xfrm>
            <a:off x="4349049" y="3427125"/>
            <a:ext cx="611400" cy="6114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107" name="Shape 107"/>
          <p:cNvSpPr txBox="1">
            <a:spLocks noGrp="1"/>
          </p:cNvSpPr>
          <p:nvPr>
            <p:ph type="body" idx="4"/>
          </p:nvPr>
        </p:nvSpPr>
        <p:spPr>
          <a:xfrm>
            <a:off x="5027312" y="3313631"/>
            <a:ext cx="2622899"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108" name="Shape 108"/>
          <p:cNvSpPr txBox="1">
            <a:spLocks noGrp="1"/>
          </p:cNvSpPr>
          <p:nvPr>
            <p:ph type="ctrTitle"/>
          </p:nvPr>
        </p:nvSpPr>
        <p:spPr>
          <a:xfrm>
            <a:off x="712850" y="289401"/>
            <a:ext cx="7386600" cy="844200"/>
          </a:xfrm>
          <a:prstGeom prst="rect">
            <a:avLst/>
          </a:prstGeom>
        </p:spPr>
        <p:txBody>
          <a:bodyPr lIns="91425" tIns="91425" rIns="91425" bIns="91425" anchor="t" anchorCtr="0"/>
          <a:lstStyle>
            <a:lvl1pPr lvl="0" rtl="0">
              <a:lnSpc>
                <a:spcPct val="100000"/>
              </a:lnSpc>
              <a:spcBef>
                <a:spcPts val="0"/>
              </a:spcBef>
              <a:buClr>
                <a:srgbClr val="1C304A"/>
              </a:buClr>
              <a:buSzPct val="100000"/>
              <a:defRPr sz="2600" b="1">
                <a:solidFill>
                  <a:srgbClr val="1C304A"/>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 boxes">
    <p:bg>
      <p:bgPr>
        <a:solidFill>
          <a:srgbClr val="FFFFFF"/>
        </a:solidFill>
        <a:effectLst/>
      </p:bgPr>
    </p:bg>
    <p:spTree>
      <p:nvGrpSpPr>
        <p:cNvPr id="1" name="Shape 109"/>
        <p:cNvGrpSpPr/>
        <p:nvPr/>
      </p:nvGrpSpPr>
      <p:grpSpPr>
        <a:xfrm>
          <a:off x="0" y="0"/>
          <a:ext cx="0" cy="0"/>
          <a:chOff x="0" y="0"/>
          <a:chExt cx="0" cy="0"/>
        </a:xfrm>
      </p:grpSpPr>
      <p:sp>
        <p:nvSpPr>
          <p:cNvPr id="110" name="Shape 110"/>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111" name="Shape 111"/>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112" name="Shape 112"/>
          <p:cNvSpPr txBox="1">
            <a:spLocks noGrp="1"/>
          </p:cNvSpPr>
          <p:nvPr>
            <p:ph type="subTitle" idx="1"/>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13" name="Shape 113"/>
          <p:cNvSpPr/>
          <p:nvPr/>
        </p:nvSpPr>
        <p:spPr>
          <a:xfrm>
            <a:off x="829100" y="1789525"/>
            <a:ext cx="1403700" cy="2137500"/>
          </a:xfrm>
          <a:prstGeom prst="rect">
            <a:avLst/>
          </a:prstGeom>
          <a:solidFill>
            <a:srgbClr val="1C304A"/>
          </a:solidFill>
          <a:ln>
            <a:noFill/>
          </a:ln>
        </p:spPr>
        <p:txBody>
          <a:bodyPr lIns="91425" tIns="91425" rIns="91425" bIns="91425" anchor="t" anchorCtr="0">
            <a:noAutofit/>
          </a:bodyPr>
          <a:lstStyle/>
          <a:p>
            <a:pPr lvl="0">
              <a:spcBef>
                <a:spcPts val="0"/>
              </a:spcBef>
              <a:buNone/>
            </a:pPr>
            <a:r>
              <a:rPr lang="en" sz="7200" b="1">
                <a:solidFill>
                  <a:srgbClr val="00CFFF"/>
                </a:solidFill>
                <a:latin typeface="Helvetica Neue"/>
                <a:ea typeface="Helvetica Neue"/>
                <a:cs typeface="Helvetica Neue"/>
                <a:sym typeface="Helvetica Neue"/>
              </a:rPr>
              <a:t>1</a:t>
            </a:r>
          </a:p>
        </p:txBody>
      </p:sp>
      <p:sp>
        <p:nvSpPr>
          <p:cNvPr id="114" name="Shape 114"/>
          <p:cNvSpPr txBox="1">
            <a:spLocks noGrp="1"/>
          </p:cNvSpPr>
          <p:nvPr>
            <p:ph type="body" idx="2"/>
          </p:nvPr>
        </p:nvSpPr>
        <p:spPr>
          <a:xfrm>
            <a:off x="873513" y="3007750"/>
            <a:ext cx="1278900" cy="821100"/>
          </a:xfrm>
          <a:prstGeom prst="rect">
            <a:avLst/>
          </a:prstGeom>
        </p:spPr>
        <p:txBody>
          <a:bodyPr lIns="91425" tIns="91425" rIns="91425" bIns="91425" anchor="t" anchorCtr="0"/>
          <a:lstStyle>
            <a:lvl1pPr lvl="0" rtl="0">
              <a:spcBef>
                <a:spcPts val="0"/>
              </a:spcBef>
              <a:buClr>
                <a:srgbClr val="FFFFFF"/>
              </a:buClr>
              <a:buSzPct val="100000"/>
              <a:defRPr sz="1200" b="1">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a:spcBef>
                <a:spcPts val="0"/>
              </a:spcBef>
              <a:buClr>
                <a:srgbClr val="FFFFFF"/>
              </a:buClr>
              <a:buSzPct val="100000"/>
              <a:defRPr sz="1200">
                <a:solidFill>
                  <a:srgbClr val="FFFFFF"/>
                </a:solidFill>
              </a:defRPr>
            </a:lvl9pPr>
          </a:lstStyle>
          <a:p>
            <a:endParaRPr/>
          </a:p>
        </p:txBody>
      </p:sp>
      <p:sp>
        <p:nvSpPr>
          <p:cNvPr id="115" name="Shape 115"/>
          <p:cNvSpPr/>
          <p:nvPr/>
        </p:nvSpPr>
        <p:spPr>
          <a:xfrm>
            <a:off x="23593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2</a:t>
            </a:r>
          </a:p>
        </p:txBody>
      </p:sp>
      <p:sp>
        <p:nvSpPr>
          <p:cNvPr id="116" name="Shape 116"/>
          <p:cNvSpPr txBox="1">
            <a:spLocks noGrp="1"/>
          </p:cNvSpPr>
          <p:nvPr>
            <p:ph type="body" idx="3"/>
          </p:nvPr>
        </p:nvSpPr>
        <p:spPr>
          <a:xfrm>
            <a:off x="2403713" y="3007750"/>
            <a:ext cx="1278900" cy="821100"/>
          </a:xfrm>
          <a:prstGeom prst="rect">
            <a:avLst/>
          </a:prstGeom>
        </p:spPr>
        <p:txBody>
          <a:bodyPr lIns="91425" tIns="91425" rIns="91425" bIns="91425" anchor="t" anchorCtr="0"/>
          <a:lstStyle>
            <a:lvl1pPr lvl="0" rtl="0">
              <a:spcBef>
                <a:spcPts val="0"/>
              </a:spcBef>
              <a:buClr>
                <a:srgbClr val="FFFFFF"/>
              </a:buClr>
              <a:buSzPct val="100000"/>
              <a:defRPr sz="1200" b="1">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
        <p:nvSpPr>
          <p:cNvPr id="117" name="Shape 117"/>
          <p:cNvSpPr/>
          <p:nvPr/>
        </p:nvSpPr>
        <p:spPr>
          <a:xfrm>
            <a:off x="38895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3</a:t>
            </a:r>
          </a:p>
        </p:txBody>
      </p:sp>
      <p:sp>
        <p:nvSpPr>
          <p:cNvPr id="118" name="Shape 118"/>
          <p:cNvSpPr txBox="1">
            <a:spLocks noGrp="1"/>
          </p:cNvSpPr>
          <p:nvPr>
            <p:ph type="body" idx="4"/>
          </p:nvPr>
        </p:nvSpPr>
        <p:spPr>
          <a:xfrm>
            <a:off x="3933913" y="3007750"/>
            <a:ext cx="1278900" cy="821100"/>
          </a:xfrm>
          <a:prstGeom prst="rect">
            <a:avLst/>
          </a:prstGeom>
        </p:spPr>
        <p:txBody>
          <a:bodyPr lIns="91425" tIns="91425" rIns="91425" bIns="91425" anchor="t" anchorCtr="0"/>
          <a:lstStyle>
            <a:lvl1pPr lvl="0" rtl="0">
              <a:spcBef>
                <a:spcPts val="0"/>
              </a:spcBef>
              <a:buClr>
                <a:srgbClr val="FFFFFF"/>
              </a:buClr>
              <a:buSzPct val="100000"/>
              <a:defRPr sz="1200" b="1">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
        <p:nvSpPr>
          <p:cNvPr id="119" name="Shape 119"/>
          <p:cNvSpPr/>
          <p:nvPr/>
        </p:nvSpPr>
        <p:spPr>
          <a:xfrm>
            <a:off x="54197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4</a:t>
            </a:r>
          </a:p>
        </p:txBody>
      </p:sp>
      <p:sp>
        <p:nvSpPr>
          <p:cNvPr id="120" name="Shape 120"/>
          <p:cNvSpPr txBox="1">
            <a:spLocks noGrp="1"/>
          </p:cNvSpPr>
          <p:nvPr>
            <p:ph type="body" idx="5"/>
          </p:nvPr>
        </p:nvSpPr>
        <p:spPr>
          <a:xfrm>
            <a:off x="5464113" y="3007750"/>
            <a:ext cx="1278900" cy="821100"/>
          </a:xfrm>
          <a:prstGeom prst="rect">
            <a:avLst/>
          </a:prstGeom>
        </p:spPr>
        <p:txBody>
          <a:bodyPr lIns="91425" tIns="91425" rIns="91425" bIns="91425" anchor="t" anchorCtr="0"/>
          <a:lstStyle>
            <a:lvl1pPr lvl="0" rtl="0">
              <a:spcBef>
                <a:spcPts val="0"/>
              </a:spcBef>
              <a:buClr>
                <a:srgbClr val="FFFFFF"/>
              </a:buClr>
              <a:buSzPct val="100000"/>
              <a:defRPr sz="1200" b="1">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
        <p:nvSpPr>
          <p:cNvPr id="121" name="Shape 121"/>
          <p:cNvSpPr/>
          <p:nvPr/>
        </p:nvSpPr>
        <p:spPr>
          <a:xfrm>
            <a:off x="69499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5</a:t>
            </a:r>
          </a:p>
        </p:txBody>
      </p:sp>
      <p:sp>
        <p:nvSpPr>
          <p:cNvPr id="122" name="Shape 122"/>
          <p:cNvSpPr txBox="1">
            <a:spLocks noGrp="1"/>
          </p:cNvSpPr>
          <p:nvPr>
            <p:ph type="body" idx="6"/>
          </p:nvPr>
        </p:nvSpPr>
        <p:spPr>
          <a:xfrm>
            <a:off x="6994313" y="3007750"/>
            <a:ext cx="1278900" cy="821100"/>
          </a:xfrm>
          <a:prstGeom prst="rect">
            <a:avLst/>
          </a:prstGeom>
        </p:spPr>
        <p:txBody>
          <a:bodyPr lIns="91425" tIns="91425" rIns="91425" bIns="91425" anchor="t" anchorCtr="0"/>
          <a:lstStyle>
            <a:lvl1pPr lvl="0" rtl="0">
              <a:spcBef>
                <a:spcPts val="0"/>
              </a:spcBef>
              <a:buClr>
                <a:srgbClr val="FFFFFF"/>
              </a:buClr>
              <a:buSzPct val="100000"/>
              <a:defRPr sz="1200" b="1">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able">
    <p:spTree>
      <p:nvGrpSpPr>
        <p:cNvPr id="1" name="Shape 123"/>
        <p:cNvGrpSpPr/>
        <p:nvPr/>
      </p:nvGrpSpPr>
      <p:grpSpPr>
        <a:xfrm>
          <a:off x="0" y="0"/>
          <a:ext cx="0" cy="0"/>
          <a:chOff x="0" y="0"/>
          <a:chExt cx="0" cy="0"/>
        </a:xfrm>
      </p:grpSpPr>
      <p:sp>
        <p:nvSpPr>
          <p:cNvPr id="124" name="Shape 124"/>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125" name="Shape 125"/>
          <p:cNvSpPr txBox="1">
            <a:spLocks noGrp="1"/>
          </p:cNvSpPr>
          <p:nvPr>
            <p:ph type="subTitle" idx="1"/>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26" name="Shape 126"/>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Large Photo">
    <p:bg>
      <p:bgPr>
        <a:solidFill>
          <a:srgbClr val="666666"/>
        </a:solidFill>
        <a:effectLst/>
      </p:bgPr>
    </p:bg>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2">
            <a:alphaModFix/>
          </a:blip>
          <a:srcRect l="6272" t="6909" r="11416" b="30901"/>
          <a:stretch/>
        </p:blipFill>
        <p:spPr>
          <a:xfrm>
            <a:off x="-9524" y="-39168"/>
            <a:ext cx="9162900" cy="5192100"/>
          </a:xfrm>
          <a:prstGeom prst="rect">
            <a:avLst/>
          </a:prstGeom>
          <a:noFill/>
          <a:ln>
            <a:noFill/>
          </a:ln>
        </p:spPr>
      </p:pic>
      <p:sp>
        <p:nvSpPr>
          <p:cNvPr id="129" name="Shape 129"/>
          <p:cNvSpPr/>
          <p:nvPr/>
        </p:nvSpPr>
        <p:spPr>
          <a:xfrm>
            <a:off x="3868900" y="3578887"/>
            <a:ext cx="4891200" cy="975900"/>
          </a:xfrm>
          <a:prstGeom prst="rect">
            <a:avLst/>
          </a:prstGeom>
          <a:solidFill>
            <a:srgbClr val="00CFFF"/>
          </a:solidFill>
          <a:ln>
            <a:noFill/>
          </a:ln>
        </p:spPr>
        <p:txBody>
          <a:bodyPr lIns="167425" tIns="167425" rIns="167425" bIns="167425" anchor="t" anchorCtr="0">
            <a:noAutofit/>
          </a:bodyPr>
          <a:lstStyle/>
          <a:p>
            <a:pPr marL="0" marR="0" lvl="1" indent="88900" algn="l" rtl="0">
              <a:spcBef>
                <a:spcPts val="700"/>
              </a:spcBef>
              <a:buNone/>
            </a:pPr>
            <a:endParaRPr sz="1700" b="0" i="1" u="none" strike="noStrike" cap="none">
              <a:solidFill>
                <a:srgbClr val="26818F"/>
              </a:solidFill>
              <a:latin typeface="Source Sans Pro"/>
              <a:ea typeface="Source Sans Pro"/>
              <a:cs typeface="Source Sans Pro"/>
              <a:sym typeface="Source Sans Pro"/>
            </a:endParaRPr>
          </a:p>
        </p:txBody>
      </p:sp>
      <p:sp>
        <p:nvSpPr>
          <p:cNvPr id="130" name="Shape 130"/>
          <p:cNvSpPr txBox="1">
            <a:spLocks noGrp="1"/>
          </p:cNvSpPr>
          <p:nvPr>
            <p:ph type="ctrTitle"/>
          </p:nvPr>
        </p:nvSpPr>
        <p:spPr>
          <a:xfrm>
            <a:off x="4035650" y="3697025"/>
            <a:ext cx="4489800" cy="1048800"/>
          </a:xfrm>
          <a:prstGeom prst="rect">
            <a:avLst/>
          </a:prstGeom>
        </p:spPr>
        <p:txBody>
          <a:bodyPr lIns="91425" tIns="91425" rIns="91425" bIns="91425" anchor="t" anchorCtr="0"/>
          <a:lstStyle>
            <a:lvl1pPr lvl="0" rtl="0">
              <a:spcBef>
                <a:spcPts val="0"/>
              </a:spcBef>
              <a:buClr>
                <a:srgbClr val="1C304A"/>
              </a:buClr>
              <a:buSzPct val="100000"/>
              <a:defRPr sz="3600" b="1">
                <a:solidFill>
                  <a:srgbClr val="1C304A"/>
                </a:solidFill>
              </a:defRPr>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ark Blue Section Title ">
    <p:spTree>
      <p:nvGrpSpPr>
        <p:cNvPr id="1" name="Shape 131"/>
        <p:cNvGrpSpPr/>
        <p:nvPr/>
      </p:nvGrpSpPr>
      <p:grpSpPr>
        <a:xfrm>
          <a:off x="0" y="0"/>
          <a:ext cx="0" cy="0"/>
          <a:chOff x="0" y="0"/>
          <a:chExt cx="0" cy="0"/>
        </a:xfrm>
      </p:grpSpPr>
      <p:pic>
        <p:nvPicPr>
          <p:cNvPr id="132" name="Shape 132"/>
          <p:cNvPicPr preferRelativeResize="0"/>
          <p:nvPr/>
        </p:nvPicPr>
        <p:blipFill rotWithShape="1">
          <a:blip r:embed="rId2">
            <a:alphaModFix/>
          </a:blip>
          <a:srcRect l="47425" t="6909" r="11420" b="30901"/>
          <a:stretch/>
        </p:blipFill>
        <p:spPr>
          <a:xfrm>
            <a:off x="4572000" y="-42839"/>
            <a:ext cx="4619100" cy="5235000"/>
          </a:xfrm>
          <a:prstGeom prst="rect">
            <a:avLst/>
          </a:prstGeom>
          <a:noFill/>
          <a:ln>
            <a:noFill/>
          </a:ln>
        </p:spPr>
      </p:pic>
      <p:sp>
        <p:nvSpPr>
          <p:cNvPr id="133" name="Shape 133"/>
          <p:cNvSpPr/>
          <p:nvPr/>
        </p:nvSpPr>
        <p:spPr>
          <a:xfrm>
            <a:off x="-47100" y="-11850"/>
            <a:ext cx="4619100" cy="5215800"/>
          </a:xfrm>
          <a:prstGeom prst="rect">
            <a:avLst/>
          </a:prstGeom>
          <a:solidFill>
            <a:srgbClr val="1C304A"/>
          </a:solidFill>
          <a:ln>
            <a:noFill/>
          </a:ln>
        </p:spPr>
        <p:txBody>
          <a:bodyPr lIns="91425" tIns="91425" rIns="91425" bIns="91425" anchor="ctr" anchorCtr="0">
            <a:noAutofit/>
          </a:bodyPr>
          <a:lstStyle/>
          <a:p>
            <a:pPr lvl="0">
              <a:spcBef>
                <a:spcPts val="0"/>
              </a:spcBef>
              <a:buNone/>
            </a:pPr>
            <a:endParaRPr/>
          </a:p>
        </p:txBody>
      </p:sp>
      <p:sp>
        <p:nvSpPr>
          <p:cNvPr id="134" name="Shape 134"/>
          <p:cNvSpPr txBox="1">
            <a:spLocks noGrp="1"/>
          </p:cNvSpPr>
          <p:nvPr>
            <p:ph type="sldNum" idx="12"/>
          </p:nvPr>
        </p:nvSpPr>
        <p:spPr>
          <a:xfrm>
            <a:off x="8472450" y="4881625"/>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latin typeface="Source Sans Pro"/>
                <a:ea typeface="Source Sans Pro"/>
                <a:cs typeface="Source Sans Pro"/>
                <a:sym typeface="Source Sans Pro"/>
              </a:rPr>
              <a:t>‹#›</a:t>
            </a:fld>
            <a:endParaRPr lang="en" sz="600">
              <a:solidFill>
                <a:srgbClr val="000000"/>
              </a:solidFill>
              <a:latin typeface="Source Sans Pro"/>
              <a:ea typeface="Source Sans Pro"/>
              <a:cs typeface="Source Sans Pro"/>
              <a:sym typeface="Source Sans Pro"/>
            </a:endParaRPr>
          </a:p>
        </p:txBody>
      </p:sp>
      <p:sp>
        <p:nvSpPr>
          <p:cNvPr id="135" name="Shape 135"/>
          <p:cNvSpPr txBox="1">
            <a:spLocks noGrp="1"/>
          </p:cNvSpPr>
          <p:nvPr>
            <p:ph type="ctrTitle"/>
          </p:nvPr>
        </p:nvSpPr>
        <p:spPr>
          <a:xfrm>
            <a:off x="718656" y="614725"/>
            <a:ext cx="3494700" cy="844200"/>
          </a:xfrm>
          <a:prstGeom prst="rect">
            <a:avLst/>
          </a:prstGeom>
        </p:spPr>
        <p:txBody>
          <a:bodyPr lIns="91425" tIns="91425" rIns="91425" bIns="91425" anchor="t" anchorCtr="0"/>
          <a:lstStyle>
            <a:lvl1pPr lvl="0" rtl="0">
              <a:lnSpc>
                <a:spcPct val="100000"/>
              </a:lnSpc>
              <a:spcBef>
                <a:spcPts val="0"/>
              </a:spcBef>
              <a:buClr>
                <a:srgbClr val="00CFFF"/>
              </a:buClr>
              <a:buSzPct val="100000"/>
              <a:defRPr sz="2600" b="1">
                <a:solidFill>
                  <a:srgbClr val="00CFFF"/>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136" name="Shape 136"/>
          <p:cNvSpPr txBox="1">
            <a:spLocks noGrp="1"/>
          </p:cNvSpPr>
          <p:nvPr>
            <p:ph type="body" idx="1"/>
          </p:nvPr>
        </p:nvSpPr>
        <p:spPr>
          <a:xfrm>
            <a:off x="725275" y="1722025"/>
            <a:ext cx="3515700" cy="2637600"/>
          </a:xfrm>
          <a:prstGeom prst="rect">
            <a:avLst/>
          </a:prstGeom>
        </p:spPr>
        <p:txBody>
          <a:bodyPr lIns="91425" tIns="91425" rIns="91425" bIns="91425" anchor="t" anchorCtr="0"/>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a:endParaRPr/>
          </a:p>
        </p:txBody>
      </p:sp>
      <p:sp>
        <p:nvSpPr>
          <p:cNvPr id="137" name="Shape 137"/>
          <p:cNvSpPr txBox="1">
            <a:spLocks noGrp="1"/>
          </p:cNvSpPr>
          <p:nvPr>
            <p:ph type="subTitle" idx="2"/>
          </p:nvPr>
        </p:nvSpPr>
        <p:spPr>
          <a:xfrm>
            <a:off x="718649" y="292250"/>
            <a:ext cx="3546300" cy="667500"/>
          </a:xfrm>
          <a:prstGeom prst="rect">
            <a:avLst/>
          </a:prstGeom>
        </p:spPr>
        <p:txBody>
          <a:bodyPr lIns="91425" tIns="91425" rIns="91425" bIns="91425" anchor="ctr" anchorCtr="0"/>
          <a:lstStyle>
            <a:lvl1pPr lvl="0" rtl="0">
              <a:spcBef>
                <a:spcPts val="0"/>
              </a:spcBef>
              <a:buNone/>
              <a:defRPr sz="1200" b="1">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Title for Print">
    <p:bg>
      <p:bgPr>
        <a:solidFill>
          <a:srgbClr val="FFFFFF"/>
        </a:solidFill>
        <a:effectLst/>
      </p:bgPr>
    </p:bg>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712839" y="536231"/>
            <a:ext cx="7386600" cy="925800"/>
          </a:xfrm>
          <a:prstGeom prst="rect">
            <a:avLst/>
          </a:prstGeom>
        </p:spPr>
        <p:txBody>
          <a:bodyPr lIns="91425" tIns="91425" rIns="91425" bIns="91425" anchor="t" anchorCtr="0"/>
          <a:lstStyle>
            <a:lvl1pPr lvl="0" rtl="0">
              <a:spcBef>
                <a:spcPts val="0"/>
              </a:spcBef>
              <a:buClr>
                <a:srgbClr val="1C304A"/>
              </a:buClr>
              <a:buSzPct val="100000"/>
              <a:defRPr sz="5000" b="1">
                <a:solidFill>
                  <a:srgbClr val="1C304A"/>
                </a:solidFill>
              </a:defRPr>
            </a:lvl1pPr>
            <a:lvl2pPr lvl="1" algn="ctr" rtl="0">
              <a:spcBef>
                <a:spcPts val="0"/>
              </a:spcBef>
              <a:buClr>
                <a:srgbClr val="1C304A"/>
              </a:buClr>
              <a:buSzPct val="100000"/>
              <a:defRPr sz="5000">
                <a:solidFill>
                  <a:srgbClr val="1C304A"/>
                </a:solidFill>
              </a:defRPr>
            </a:lvl2pPr>
            <a:lvl3pPr lvl="2" algn="ctr" rtl="0">
              <a:spcBef>
                <a:spcPts val="0"/>
              </a:spcBef>
              <a:buClr>
                <a:srgbClr val="1C304A"/>
              </a:buClr>
              <a:buSzPct val="100000"/>
              <a:defRPr sz="5000">
                <a:solidFill>
                  <a:srgbClr val="1C304A"/>
                </a:solidFill>
              </a:defRPr>
            </a:lvl3pPr>
            <a:lvl4pPr lvl="3" algn="ctr" rtl="0">
              <a:spcBef>
                <a:spcPts val="0"/>
              </a:spcBef>
              <a:buClr>
                <a:srgbClr val="1C304A"/>
              </a:buClr>
              <a:buSzPct val="100000"/>
              <a:defRPr sz="5000">
                <a:solidFill>
                  <a:srgbClr val="1C304A"/>
                </a:solidFill>
              </a:defRPr>
            </a:lvl4pPr>
            <a:lvl5pPr lvl="4" algn="ctr" rtl="0">
              <a:spcBef>
                <a:spcPts val="0"/>
              </a:spcBef>
              <a:buClr>
                <a:srgbClr val="1C304A"/>
              </a:buClr>
              <a:buSzPct val="100000"/>
              <a:defRPr sz="5000">
                <a:solidFill>
                  <a:srgbClr val="1C304A"/>
                </a:solidFill>
              </a:defRPr>
            </a:lvl5pPr>
            <a:lvl6pPr lvl="5" algn="ctr" rtl="0">
              <a:spcBef>
                <a:spcPts val="0"/>
              </a:spcBef>
              <a:buClr>
                <a:srgbClr val="1C304A"/>
              </a:buClr>
              <a:buSzPct val="100000"/>
              <a:defRPr sz="5000">
                <a:solidFill>
                  <a:srgbClr val="1C304A"/>
                </a:solidFill>
              </a:defRPr>
            </a:lvl6pPr>
            <a:lvl7pPr lvl="6" algn="ctr" rtl="0">
              <a:spcBef>
                <a:spcPts val="0"/>
              </a:spcBef>
              <a:buClr>
                <a:srgbClr val="1C304A"/>
              </a:buClr>
              <a:buSzPct val="100000"/>
              <a:defRPr sz="5000">
                <a:solidFill>
                  <a:srgbClr val="1C304A"/>
                </a:solidFill>
              </a:defRPr>
            </a:lvl7pPr>
            <a:lvl8pPr lvl="7" algn="ctr" rtl="0">
              <a:spcBef>
                <a:spcPts val="0"/>
              </a:spcBef>
              <a:buClr>
                <a:srgbClr val="1C304A"/>
              </a:buClr>
              <a:buSzPct val="100000"/>
              <a:defRPr sz="5000">
                <a:solidFill>
                  <a:srgbClr val="1C304A"/>
                </a:solidFill>
              </a:defRPr>
            </a:lvl8pPr>
            <a:lvl9pPr lvl="8" algn="ctr" rtl="0">
              <a:spcBef>
                <a:spcPts val="0"/>
              </a:spcBef>
              <a:buClr>
                <a:srgbClr val="1C304A"/>
              </a:buClr>
              <a:buSzPct val="100000"/>
              <a:defRPr sz="5000">
                <a:solidFill>
                  <a:srgbClr val="1C304A"/>
                </a:solidFill>
              </a:defRPr>
            </a:lvl9pPr>
          </a:lstStyle>
          <a:p>
            <a:endParaRPr/>
          </a:p>
        </p:txBody>
      </p:sp>
      <p:sp>
        <p:nvSpPr>
          <p:cNvPr id="16" name="Shape 16"/>
          <p:cNvSpPr txBox="1">
            <a:spLocks noGrp="1"/>
          </p:cNvSpPr>
          <p:nvPr>
            <p:ph type="subTitle" idx="1"/>
          </p:nvPr>
        </p:nvSpPr>
        <p:spPr>
          <a:xfrm>
            <a:off x="729680" y="2287533"/>
            <a:ext cx="4389300" cy="792600"/>
          </a:xfrm>
          <a:prstGeom prst="rect">
            <a:avLst/>
          </a:prstGeom>
        </p:spPr>
        <p:txBody>
          <a:bodyPr lIns="91425" tIns="91425" rIns="91425" bIns="91425" anchor="t" anchorCtr="0"/>
          <a:lstStyle>
            <a:lvl1pPr lvl="0" rtl="0">
              <a:lnSpc>
                <a:spcPct val="100000"/>
              </a:lnSpc>
              <a:spcBef>
                <a:spcPts val="0"/>
              </a:spcBef>
              <a:spcAft>
                <a:spcPts val="0"/>
              </a:spcAft>
              <a:buClr>
                <a:srgbClr val="1C304A"/>
              </a:buClr>
              <a:buSzPct val="100000"/>
              <a:buNone/>
              <a:defRPr sz="1400">
                <a:solidFill>
                  <a:srgbClr val="1C304A"/>
                </a:solidFill>
              </a:defRPr>
            </a:lvl1pPr>
            <a:lvl2pPr lvl="1" rtl="0">
              <a:lnSpc>
                <a:spcPct val="100000"/>
              </a:lnSpc>
              <a:spcBef>
                <a:spcPts val="0"/>
              </a:spcBef>
              <a:spcAft>
                <a:spcPts val="0"/>
              </a:spcAft>
              <a:buClr>
                <a:srgbClr val="1C304A"/>
              </a:buClr>
              <a:buNone/>
              <a:defRPr>
                <a:solidFill>
                  <a:srgbClr val="1C304A"/>
                </a:solidFill>
              </a:defRPr>
            </a:lvl2pPr>
            <a:lvl3pPr lvl="2" rtl="0">
              <a:lnSpc>
                <a:spcPct val="100000"/>
              </a:lnSpc>
              <a:spcBef>
                <a:spcPts val="0"/>
              </a:spcBef>
              <a:spcAft>
                <a:spcPts val="0"/>
              </a:spcAft>
              <a:buClr>
                <a:srgbClr val="1C304A"/>
              </a:buClr>
              <a:buNone/>
              <a:defRPr>
                <a:solidFill>
                  <a:srgbClr val="1C304A"/>
                </a:solidFill>
              </a:defRPr>
            </a:lvl3pPr>
            <a:lvl4pPr lvl="3" rtl="0">
              <a:lnSpc>
                <a:spcPct val="100000"/>
              </a:lnSpc>
              <a:spcBef>
                <a:spcPts val="0"/>
              </a:spcBef>
              <a:spcAft>
                <a:spcPts val="0"/>
              </a:spcAft>
              <a:buClr>
                <a:srgbClr val="1C304A"/>
              </a:buClr>
              <a:buNone/>
              <a:defRPr>
                <a:solidFill>
                  <a:srgbClr val="1C304A"/>
                </a:solidFill>
              </a:defRPr>
            </a:lvl4pPr>
            <a:lvl5pPr lvl="4" rtl="0">
              <a:lnSpc>
                <a:spcPct val="100000"/>
              </a:lnSpc>
              <a:spcBef>
                <a:spcPts val="0"/>
              </a:spcBef>
              <a:spcAft>
                <a:spcPts val="0"/>
              </a:spcAft>
              <a:buClr>
                <a:srgbClr val="1C304A"/>
              </a:buClr>
              <a:buNone/>
              <a:defRPr>
                <a:solidFill>
                  <a:srgbClr val="1C304A"/>
                </a:solidFill>
              </a:defRPr>
            </a:lvl5pPr>
            <a:lvl6pPr lvl="5" rtl="0">
              <a:lnSpc>
                <a:spcPct val="100000"/>
              </a:lnSpc>
              <a:spcBef>
                <a:spcPts val="0"/>
              </a:spcBef>
              <a:spcAft>
                <a:spcPts val="0"/>
              </a:spcAft>
              <a:buClr>
                <a:srgbClr val="1C304A"/>
              </a:buClr>
              <a:buNone/>
              <a:defRPr>
                <a:solidFill>
                  <a:srgbClr val="1C304A"/>
                </a:solidFill>
              </a:defRPr>
            </a:lvl6pPr>
            <a:lvl7pPr lvl="6" rtl="0">
              <a:lnSpc>
                <a:spcPct val="100000"/>
              </a:lnSpc>
              <a:spcBef>
                <a:spcPts val="0"/>
              </a:spcBef>
              <a:spcAft>
                <a:spcPts val="0"/>
              </a:spcAft>
              <a:buClr>
                <a:srgbClr val="1C304A"/>
              </a:buClr>
              <a:buNone/>
              <a:defRPr>
                <a:solidFill>
                  <a:srgbClr val="1C304A"/>
                </a:solidFill>
              </a:defRPr>
            </a:lvl7pPr>
            <a:lvl8pPr lvl="7" rtl="0">
              <a:lnSpc>
                <a:spcPct val="100000"/>
              </a:lnSpc>
              <a:spcBef>
                <a:spcPts val="0"/>
              </a:spcBef>
              <a:spcAft>
                <a:spcPts val="0"/>
              </a:spcAft>
              <a:buClr>
                <a:srgbClr val="1C304A"/>
              </a:buClr>
              <a:buNone/>
              <a:defRPr>
                <a:solidFill>
                  <a:srgbClr val="1C304A"/>
                </a:solidFill>
              </a:defRPr>
            </a:lvl8pPr>
            <a:lvl9pPr lvl="8" rtl="0">
              <a:lnSpc>
                <a:spcPct val="100000"/>
              </a:lnSpc>
              <a:spcBef>
                <a:spcPts val="0"/>
              </a:spcBef>
              <a:spcAft>
                <a:spcPts val="0"/>
              </a:spcAft>
              <a:buClr>
                <a:srgbClr val="1C304A"/>
              </a:buClr>
              <a:buNone/>
              <a:defRPr>
                <a:solidFill>
                  <a:srgbClr val="1C304A"/>
                </a:solidFill>
              </a:defRPr>
            </a:lvl9pPr>
          </a:lstStyle>
          <a:p>
            <a:endParaRPr/>
          </a:p>
        </p:txBody>
      </p:sp>
      <p:sp>
        <p:nvSpPr>
          <p:cNvPr id="17" name="Shape 17"/>
          <p:cNvSpPr txBox="1">
            <a:spLocks noGrp="1"/>
          </p:cNvSpPr>
          <p:nvPr>
            <p:ph type="subTitle" idx="2"/>
          </p:nvPr>
        </p:nvSpPr>
        <p:spPr>
          <a:xfrm>
            <a:off x="1190575" y="4444054"/>
            <a:ext cx="2736000" cy="261900"/>
          </a:xfrm>
          <a:prstGeom prst="rect">
            <a:avLst/>
          </a:prstGeom>
        </p:spPr>
        <p:txBody>
          <a:bodyPr lIns="91425" tIns="91425" rIns="91425" bIns="91425" anchor="t" anchorCtr="0"/>
          <a:lstStyle>
            <a:lvl1pPr lvl="0" rtl="0">
              <a:spcBef>
                <a:spcPts val="0"/>
              </a:spcBef>
              <a:buNone/>
              <a:defRPr sz="8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8" name="Shape 18" descr="18F-Logo-S.png"/>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nd Description 1 1">
    <p:bg>
      <p:bgPr>
        <a:solidFill>
          <a:srgbClr val="1C304A"/>
        </a:solidFill>
        <a:effectLst/>
      </p:bgPr>
    </p:bg>
    <p:spTree>
      <p:nvGrpSpPr>
        <p:cNvPr id="1" name="Shape 138"/>
        <p:cNvGrpSpPr/>
        <p:nvPr/>
      </p:nvGrpSpPr>
      <p:grpSpPr>
        <a:xfrm>
          <a:off x="0" y="0"/>
          <a:ext cx="0" cy="0"/>
          <a:chOff x="0" y="0"/>
          <a:chExt cx="0" cy="0"/>
        </a:xfrm>
      </p:grpSpPr>
      <p:sp>
        <p:nvSpPr>
          <p:cNvPr id="139" name="Shape 139"/>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spcBef>
                <a:spcPts val="0"/>
              </a:spcBef>
              <a:buClr>
                <a:srgbClr val="00CFFF"/>
              </a:buClr>
              <a:buSzPct val="100000"/>
              <a:defRPr sz="6000" b="1">
                <a:solidFill>
                  <a:srgbClr val="00CFFF"/>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140" name="Shape 140"/>
          <p:cNvSpPr txBox="1">
            <a:spLocks noGrp="1"/>
          </p:cNvSpPr>
          <p:nvPr>
            <p:ph type="body" idx="1"/>
          </p:nvPr>
        </p:nvSpPr>
        <p:spPr>
          <a:xfrm>
            <a:off x="737118" y="3585135"/>
            <a:ext cx="2258100" cy="1332600"/>
          </a:xfrm>
          <a:prstGeom prst="rect">
            <a:avLst/>
          </a:prstGeom>
        </p:spPr>
        <p:txBody>
          <a:bodyPr lIns="91425" tIns="91425" rIns="91425" bIns="91425" anchor="t" anchorCtr="0"/>
          <a:lstStyle>
            <a:lvl1pPr lvl="0" rtl="0">
              <a:spcBef>
                <a:spcPts val="0"/>
              </a:spcBef>
              <a:buClr>
                <a:srgbClr val="FFFFFF"/>
              </a:buClr>
              <a:buSzPct val="100000"/>
              <a:defRPr sz="1000">
                <a:solidFill>
                  <a:srgbClr val="FFFFFF"/>
                </a:solidFill>
              </a:defRPr>
            </a:lvl1pPr>
            <a:lvl2pPr lvl="1" rtl="0">
              <a:spcBef>
                <a:spcPts val="0"/>
              </a:spcBef>
              <a:buClr>
                <a:srgbClr val="FFFFFF"/>
              </a:buClr>
              <a:buSzPct val="100000"/>
              <a:defRPr sz="1000">
                <a:solidFill>
                  <a:srgbClr val="FFFFFF"/>
                </a:solidFill>
              </a:defRPr>
            </a:lvl2pPr>
            <a:lvl3pPr lvl="2" rtl="0">
              <a:spcBef>
                <a:spcPts val="0"/>
              </a:spcBef>
              <a:buClr>
                <a:srgbClr val="FFFFFF"/>
              </a:buClr>
              <a:buSzPct val="100000"/>
              <a:defRPr sz="1000">
                <a:solidFill>
                  <a:srgbClr val="FFFFFF"/>
                </a:solidFill>
              </a:defRPr>
            </a:lvl3pPr>
            <a:lvl4pPr lvl="3" rtl="0">
              <a:spcBef>
                <a:spcPts val="0"/>
              </a:spcBef>
              <a:buClr>
                <a:srgbClr val="FFFFFF"/>
              </a:buClr>
              <a:buSzPct val="100000"/>
              <a:defRPr sz="1000">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buSzPct val="100000"/>
              <a:defRPr sz="1000">
                <a:solidFill>
                  <a:srgbClr val="FFFFFF"/>
                </a:solidFill>
              </a:defRPr>
            </a:lvl6pPr>
            <a:lvl7pPr lvl="6" rtl="0">
              <a:spcBef>
                <a:spcPts val="0"/>
              </a:spcBef>
              <a:buClr>
                <a:srgbClr val="FFFFFF"/>
              </a:buClr>
              <a:buSzPct val="100000"/>
              <a:defRPr sz="1000">
                <a:solidFill>
                  <a:srgbClr val="FFFFFF"/>
                </a:solidFill>
              </a:defRPr>
            </a:lvl7pPr>
            <a:lvl8pPr lvl="7" rtl="0">
              <a:spcBef>
                <a:spcPts val="0"/>
              </a:spcBef>
              <a:buClr>
                <a:srgbClr val="FFFFFF"/>
              </a:buClr>
              <a:buSzPct val="100000"/>
              <a:defRPr sz="1000">
                <a:solidFill>
                  <a:srgbClr val="FFFFFF"/>
                </a:solidFill>
              </a:defRPr>
            </a:lvl8pPr>
            <a:lvl9pPr lvl="8" rtl="0">
              <a:spcBef>
                <a:spcPts val="0"/>
              </a:spcBef>
              <a:buClr>
                <a:srgbClr val="FFFFFF"/>
              </a:buClr>
              <a:buSzPct val="100000"/>
              <a:defRPr sz="1000">
                <a:solidFill>
                  <a:srgbClr val="FFFFFF"/>
                </a:solidFill>
              </a:defRPr>
            </a:lvl9pPr>
          </a:lstStyle>
          <a:p>
            <a:endParaRPr/>
          </a:p>
        </p:txBody>
      </p:sp>
      <p:pic>
        <p:nvPicPr>
          <p:cNvPr id="141" name="Shape 141"/>
          <p:cNvPicPr preferRelativeResize="0"/>
          <p:nvPr/>
        </p:nvPicPr>
        <p:blipFill>
          <a:blip r:embed="rId2">
            <a:alphaModFix/>
          </a:blip>
          <a:stretch>
            <a:fillRect/>
          </a:stretch>
        </p:blipFill>
        <p:spPr>
          <a:xfrm>
            <a:off x="825504" y="4566349"/>
            <a:ext cx="201374" cy="2013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
        <p:nvSpPr>
          <p:cNvPr id="144" name="Shape 144"/>
          <p:cNvSpPr txBox="1"/>
          <p:nvPr/>
        </p:nvSpPr>
        <p:spPr>
          <a:xfrm>
            <a:off x="712850" y="289400"/>
            <a:ext cx="8212200" cy="844200"/>
          </a:xfrm>
          <a:prstGeom prst="rect">
            <a:avLst/>
          </a:prstGeom>
          <a:noFill/>
          <a:ln>
            <a:noFill/>
          </a:ln>
        </p:spPr>
        <p:txBody>
          <a:bodyPr lIns="91425" tIns="91425" rIns="91425" bIns="91425" anchor="ctr" anchorCtr="0">
            <a:noAutofit/>
          </a:bodyPr>
          <a:lstStyle/>
          <a:p>
            <a:pPr lvl="0" rtl="0">
              <a:spcBef>
                <a:spcPts val="0"/>
              </a:spcBef>
              <a:buNone/>
            </a:pPr>
            <a:r>
              <a:rPr lang="en" sz="2800" b="1">
                <a:solidFill>
                  <a:srgbClr val="046B99"/>
                </a:solidFill>
                <a:latin typeface="Helvetica Neue"/>
                <a:ea typeface="Helvetica Neue"/>
                <a:cs typeface="Helvetica Neue"/>
                <a:sym typeface="Helvetica Neue"/>
              </a:rPr>
              <a:t>Icons to use in presentations</a:t>
            </a:r>
          </a:p>
          <a:p>
            <a:pPr lvl="0" rtl="0">
              <a:spcBef>
                <a:spcPts val="0"/>
              </a:spcBef>
              <a:buNone/>
            </a:pPr>
            <a:r>
              <a:rPr lang="en" sz="1800" b="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lang="en" sz="1800" b="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lang="en" sz="1800" b="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p>
        </p:txBody>
      </p:sp>
      <p:pic>
        <p:nvPicPr>
          <p:cNvPr id="145" name="Shape 145" descr="thin-0001_compose_write_pencil_new.png"/>
          <p:cNvPicPr preferRelativeResize="0"/>
          <p:nvPr/>
        </p:nvPicPr>
        <p:blipFill>
          <a:blip r:embed="rId2">
            <a:alphaModFix/>
          </a:blip>
          <a:stretch>
            <a:fillRect/>
          </a:stretch>
        </p:blipFill>
        <p:spPr>
          <a:xfrm>
            <a:off x="548332" y="1261225"/>
            <a:ext cx="548700" cy="548700"/>
          </a:xfrm>
          <a:prstGeom prst="rect">
            <a:avLst/>
          </a:prstGeom>
          <a:noFill/>
          <a:ln>
            <a:noFill/>
          </a:ln>
        </p:spPr>
      </p:pic>
      <p:pic>
        <p:nvPicPr>
          <p:cNvPr id="146" name="Shape 146" descr="thin-0019_mobile_iphone.png"/>
          <p:cNvPicPr preferRelativeResize="0"/>
          <p:nvPr/>
        </p:nvPicPr>
        <p:blipFill>
          <a:blip r:embed="rId3">
            <a:alphaModFix/>
          </a:blip>
          <a:stretch>
            <a:fillRect/>
          </a:stretch>
        </p:blipFill>
        <p:spPr>
          <a:xfrm>
            <a:off x="1433281" y="1268637"/>
            <a:ext cx="628449" cy="628449"/>
          </a:xfrm>
          <a:prstGeom prst="rect">
            <a:avLst/>
          </a:prstGeom>
          <a:noFill/>
          <a:ln>
            <a:noFill/>
          </a:ln>
        </p:spPr>
      </p:pic>
      <p:pic>
        <p:nvPicPr>
          <p:cNvPr id="147" name="Shape 147" descr="thin-0020_ipad_reading_mobile.png"/>
          <p:cNvPicPr preferRelativeResize="0"/>
          <p:nvPr/>
        </p:nvPicPr>
        <p:blipFill>
          <a:blip r:embed="rId4">
            <a:alphaModFix/>
          </a:blip>
          <a:stretch>
            <a:fillRect/>
          </a:stretch>
        </p:blipFill>
        <p:spPr>
          <a:xfrm>
            <a:off x="2290074" y="1268648"/>
            <a:ext cx="654825" cy="654826"/>
          </a:xfrm>
          <a:prstGeom prst="rect">
            <a:avLst/>
          </a:prstGeom>
          <a:noFill/>
          <a:ln>
            <a:noFill/>
          </a:ln>
        </p:spPr>
      </p:pic>
      <p:pic>
        <p:nvPicPr>
          <p:cNvPr id="148" name="Shape 148" descr="thin-0021_calendar_month_day_planner.png"/>
          <p:cNvPicPr preferRelativeResize="0"/>
          <p:nvPr/>
        </p:nvPicPr>
        <p:blipFill>
          <a:blip r:embed="rId5">
            <a:alphaModFix/>
          </a:blip>
          <a:stretch>
            <a:fillRect/>
          </a:stretch>
        </p:blipFill>
        <p:spPr>
          <a:xfrm>
            <a:off x="5991950" y="2083073"/>
            <a:ext cx="654825" cy="654826"/>
          </a:xfrm>
          <a:prstGeom prst="rect">
            <a:avLst/>
          </a:prstGeom>
          <a:noFill/>
          <a:ln>
            <a:noFill/>
          </a:ln>
        </p:spPr>
      </p:pic>
      <p:pic>
        <p:nvPicPr>
          <p:cNvPr id="149" name="Shape 149" descr="thin-0027_stopwatch_timer_running_time.png"/>
          <p:cNvPicPr preferRelativeResize="0"/>
          <p:nvPr/>
        </p:nvPicPr>
        <p:blipFill>
          <a:blip r:embed="rId6">
            <a:alphaModFix/>
          </a:blip>
          <a:stretch>
            <a:fillRect/>
          </a:stretch>
        </p:blipFill>
        <p:spPr>
          <a:xfrm>
            <a:off x="6801875" y="2083073"/>
            <a:ext cx="654825" cy="654826"/>
          </a:xfrm>
          <a:prstGeom prst="rect">
            <a:avLst/>
          </a:prstGeom>
          <a:noFill/>
          <a:ln>
            <a:noFill/>
          </a:ln>
        </p:spPr>
      </p:pic>
      <p:pic>
        <p:nvPicPr>
          <p:cNvPr id="150" name="Shape 150" descr="thin-0032_flag.png"/>
          <p:cNvPicPr preferRelativeResize="0"/>
          <p:nvPr/>
        </p:nvPicPr>
        <p:blipFill>
          <a:blip r:embed="rId7">
            <a:alphaModFix/>
          </a:blip>
          <a:stretch>
            <a:fillRect/>
          </a:stretch>
        </p:blipFill>
        <p:spPr>
          <a:xfrm>
            <a:off x="7958801" y="2058426"/>
            <a:ext cx="654825" cy="654826"/>
          </a:xfrm>
          <a:prstGeom prst="rect">
            <a:avLst/>
          </a:prstGeom>
          <a:noFill/>
          <a:ln>
            <a:noFill/>
          </a:ln>
        </p:spPr>
      </p:pic>
      <p:pic>
        <p:nvPicPr>
          <p:cNvPr id="151" name="Shape 151" descr="thin-0033_search_find_zoom.png"/>
          <p:cNvPicPr preferRelativeResize="0"/>
          <p:nvPr/>
        </p:nvPicPr>
        <p:blipFill>
          <a:blip r:embed="rId8">
            <a:alphaModFix/>
          </a:blip>
          <a:stretch>
            <a:fillRect/>
          </a:stretch>
        </p:blipFill>
        <p:spPr>
          <a:xfrm>
            <a:off x="8002476" y="1322776"/>
            <a:ext cx="654825" cy="654826"/>
          </a:xfrm>
          <a:prstGeom prst="rect">
            <a:avLst/>
          </a:prstGeom>
          <a:noFill/>
          <a:ln>
            <a:noFill/>
          </a:ln>
        </p:spPr>
      </p:pic>
      <p:pic>
        <p:nvPicPr>
          <p:cNvPr id="152" name="Shape 152" descr="thin-0042_attachment.png"/>
          <p:cNvPicPr preferRelativeResize="0"/>
          <p:nvPr/>
        </p:nvPicPr>
        <p:blipFill>
          <a:blip r:embed="rId9">
            <a:alphaModFix/>
          </a:blip>
          <a:stretch>
            <a:fillRect/>
          </a:stretch>
        </p:blipFill>
        <p:spPr>
          <a:xfrm>
            <a:off x="6991050" y="1255460"/>
            <a:ext cx="654825" cy="654826"/>
          </a:xfrm>
          <a:prstGeom prst="rect">
            <a:avLst/>
          </a:prstGeom>
          <a:noFill/>
          <a:ln>
            <a:noFill/>
          </a:ln>
        </p:spPr>
      </p:pic>
      <p:pic>
        <p:nvPicPr>
          <p:cNvPr id="153" name="Shape 153" descr="thin-0052_settings_gears_preferences_gearbox.png"/>
          <p:cNvPicPr preferRelativeResize="0"/>
          <p:nvPr/>
        </p:nvPicPr>
        <p:blipFill>
          <a:blip r:embed="rId10">
            <a:alphaModFix/>
          </a:blip>
          <a:stretch>
            <a:fillRect/>
          </a:stretch>
        </p:blipFill>
        <p:spPr>
          <a:xfrm>
            <a:off x="6204100" y="1308523"/>
            <a:ext cx="654825" cy="654826"/>
          </a:xfrm>
          <a:prstGeom prst="rect">
            <a:avLst/>
          </a:prstGeom>
          <a:noFill/>
          <a:ln>
            <a:noFill/>
          </a:ln>
        </p:spPr>
      </p:pic>
      <p:pic>
        <p:nvPicPr>
          <p:cNvPr id="154" name="Shape 154" descr="thin-0055_settings_tools_configuration_preferences.png"/>
          <p:cNvPicPr preferRelativeResize="0"/>
          <p:nvPr/>
        </p:nvPicPr>
        <p:blipFill>
          <a:blip r:embed="rId11">
            <a:alphaModFix/>
          </a:blip>
          <a:stretch>
            <a:fillRect/>
          </a:stretch>
        </p:blipFill>
        <p:spPr>
          <a:xfrm>
            <a:off x="5501225" y="1255460"/>
            <a:ext cx="654825" cy="654826"/>
          </a:xfrm>
          <a:prstGeom prst="rect">
            <a:avLst/>
          </a:prstGeom>
          <a:noFill/>
          <a:ln>
            <a:noFill/>
          </a:ln>
        </p:spPr>
      </p:pic>
      <p:pic>
        <p:nvPicPr>
          <p:cNvPr id="155" name="Shape 155" descr="thin-0070_paper_role.png"/>
          <p:cNvPicPr preferRelativeResize="0"/>
          <p:nvPr/>
        </p:nvPicPr>
        <p:blipFill>
          <a:blip r:embed="rId12">
            <a:alphaModFix/>
          </a:blip>
          <a:stretch>
            <a:fillRect/>
          </a:stretch>
        </p:blipFill>
        <p:spPr>
          <a:xfrm>
            <a:off x="4736400" y="1255460"/>
            <a:ext cx="654825" cy="654826"/>
          </a:xfrm>
          <a:prstGeom prst="rect">
            <a:avLst/>
          </a:prstGeom>
          <a:noFill/>
          <a:ln>
            <a:noFill/>
          </a:ln>
        </p:spPr>
      </p:pic>
      <p:pic>
        <p:nvPicPr>
          <p:cNvPr id="156" name="Shape 156" descr="thin-0100_to_do_list_reminder_done.png"/>
          <p:cNvPicPr preferRelativeResize="0"/>
          <p:nvPr/>
        </p:nvPicPr>
        <p:blipFill>
          <a:blip r:embed="rId13">
            <a:alphaModFix/>
          </a:blip>
          <a:stretch>
            <a:fillRect/>
          </a:stretch>
        </p:blipFill>
        <p:spPr>
          <a:xfrm>
            <a:off x="3899075" y="1202398"/>
            <a:ext cx="654825" cy="654826"/>
          </a:xfrm>
          <a:prstGeom prst="rect">
            <a:avLst/>
          </a:prstGeom>
          <a:noFill/>
          <a:ln>
            <a:noFill/>
          </a:ln>
        </p:spPr>
      </p:pic>
      <p:pic>
        <p:nvPicPr>
          <p:cNvPr id="157" name="Shape 157" descr="thin-0128_upload_load_share.png"/>
          <p:cNvPicPr preferRelativeResize="0"/>
          <p:nvPr/>
        </p:nvPicPr>
        <p:blipFill>
          <a:blip r:embed="rId14">
            <a:alphaModFix/>
          </a:blip>
          <a:stretch>
            <a:fillRect/>
          </a:stretch>
        </p:blipFill>
        <p:spPr>
          <a:xfrm>
            <a:off x="3123950" y="1184087"/>
            <a:ext cx="654825" cy="654826"/>
          </a:xfrm>
          <a:prstGeom prst="rect">
            <a:avLst/>
          </a:prstGeom>
          <a:noFill/>
          <a:ln>
            <a:noFill/>
          </a:ln>
        </p:spPr>
      </p:pic>
      <p:pic>
        <p:nvPicPr>
          <p:cNvPr id="158" name="Shape 158" descr="thin-0143_rotate_clockwise.png"/>
          <p:cNvPicPr preferRelativeResize="0"/>
          <p:nvPr/>
        </p:nvPicPr>
        <p:blipFill>
          <a:blip r:embed="rId15">
            <a:alphaModFix/>
          </a:blip>
          <a:stretch>
            <a:fillRect/>
          </a:stretch>
        </p:blipFill>
        <p:spPr>
          <a:xfrm>
            <a:off x="5128600" y="2138362"/>
            <a:ext cx="599525" cy="599525"/>
          </a:xfrm>
          <a:prstGeom prst="rect">
            <a:avLst/>
          </a:prstGeom>
          <a:noFill/>
          <a:ln>
            <a:noFill/>
          </a:ln>
        </p:spPr>
      </p:pic>
      <p:pic>
        <p:nvPicPr>
          <p:cNvPr id="159" name="Shape 159" descr="thin-0153_delete_exit_remove_close.png"/>
          <p:cNvPicPr preferRelativeResize="0"/>
          <p:nvPr/>
        </p:nvPicPr>
        <p:blipFill>
          <a:blip r:embed="rId16">
            <a:alphaModFix/>
          </a:blip>
          <a:stretch>
            <a:fillRect/>
          </a:stretch>
        </p:blipFill>
        <p:spPr>
          <a:xfrm>
            <a:off x="5126025" y="3077561"/>
            <a:ext cx="654825" cy="631300"/>
          </a:xfrm>
          <a:prstGeom prst="rect">
            <a:avLst/>
          </a:prstGeom>
          <a:noFill/>
          <a:ln>
            <a:noFill/>
          </a:ln>
        </p:spPr>
      </p:pic>
      <p:pic>
        <p:nvPicPr>
          <p:cNvPr id="160" name="Shape 160" descr="thin-0154_ok_successful_check.png"/>
          <p:cNvPicPr preferRelativeResize="0"/>
          <p:nvPr/>
        </p:nvPicPr>
        <p:blipFill>
          <a:blip r:embed="rId17">
            <a:alphaModFix/>
          </a:blip>
          <a:stretch>
            <a:fillRect/>
          </a:stretch>
        </p:blipFill>
        <p:spPr>
          <a:xfrm>
            <a:off x="6020662" y="3048649"/>
            <a:ext cx="654825" cy="631300"/>
          </a:xfrm>
          <a:prstGeom prst="rect">
            <a:avLst/>
          </a:prstGeom>
          <a:noFill/>
          <a:ln>
            <a:noFill/>
          </a:ln>
        </p:spPr>
      </p:pic>
      <p:pic>
        <p:nvPicPr>
          <p:cNvPr id="161" name="Shape 161" descr="thin-0207_list_checkbox_todo_done.png"/>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id="162" name="Shape 162" descr="thin-0281_chat_message_discussion_bubble_reply_conversation.png"/>
          <p:cNvPicPr preferRelativeResize="0"/>
          <p:nvPr/>
        </p:nvPicPr>
        <p:blipFill>
          <a:blip r:embed="rId19">
            <a:alphaModFix/>
          </a:blip>
          <a:stretch>
            <a:fillRect/>
          </a:stretch>
        </p:blipFill>
        <p:spPr>
          <a:xfrm>
            <a:off x="8002476" y="3118602"/>
            <a:ext cx="654825" cy="631300"/>
          </a:xfrm>
          <a:prstGeom prst="rect">
            <a:avLst/>
          </a:prstGeom>
          <a:noFill/>
          <a:ln>
            <a:noFill/>
          </a:ln>
        </p:spPr>
      </p:pic>
      <p:pic>
        <p:nvPicPr>
          <p:cNvPr id="163" name="Shape 163" descr="thin-0310_support_help_talk_call.png"/>
          <p:cNvPicPr preferRelativeResize="0"/>
          <p:nvPr/>
        </p:nvPicPr>
        <p:blipFill>
          <a:blip r:embed="rId20">
            <a:alphaModFix/>
          </a:blip>
          <a:stretch>
            <a:fillRect/>
          </a:stretch>
        </p:blipFill>
        <p:spPr>
          <a:xfrm>
            <a:off x="3329075" y="2957986"/>
            <a:ext cx="654825" cy="631300"/>
          </a:xfrm>
          <a:prstGeom prst="rect">
            <a:avLst/>
          </a:prstGeom>
          <a:noFill/>
          <a:ln>
            <a:noFill/>
          </a:ln>
        </p:spPr>
      </p:pic>
      <p:pic>
        <p:nvPicPr>
          <p:cNvPr id="164" name="Shape 164" descr="thin-0358_database_raid.png"/>
          <p:cNvPicPr preferRelativeResize="0"/>
          <p:nvPr/>
        </p:nvPicPr>
        <p:blipFill>
          <a:blip r:embed="rId21">
            <a:alphaModFix/>
          </a:blip>
          <a:stretch>
            <a:fillRect/>
          </a:stretch>
        </p:blipFill>
        <p:spPr>
          <a:xfrm>
            <a:off x="5073300" y="3781903"/>
            <a:ext cx="654825" cy="631300"/>
          </a:xfrm>
          <a:prstGeom prst="rect">
            <a:avLst/>
          </a:prstGeom>
          <a:noFill/>
          <a:ln>
            <a:noFill/>
          </a:ln>
        </p:spPr>
      </p:pic>
      <p:pic>
        <p:nvPicPr>
          <p:cNvPr id="165" name="Shape 165" descr="thin-0383_graph_columns_growth_statistics.png"/>
          <p:cNvPicPr preferRelativeResize="0"/>
          <p:nvPr/>
        </p:nvPicPr>
        <p:blipFill>
          <a:blip r:embed="rId22">
            <a:alphaModFix/>
          </a:blip>
          <a:stretch>
            <a:fillRect/>
          </a:stretch>
        </p:blipFill>
        <p:spPr>
          <a:xfrm>
            <a:off x="3283862" y="3828303"/>
            <a:ext cx="654825" cy="631300"/>
          </a:xfrm>
          <a:prstGeom prst="rect">
            <a:avLst/>
          </a:prstGeom>
          <a:noFill/>
          <a:ln>
            <a:noFill/>
          </a:ln>
        </p:spPr>
      </p:pic>
      <p:pic>
        <p:nvPicPr>
          <p:cNvPr id="166" name="Shape 166" descr="thin-0384_graph_columns_drop_statistics.png"/>
          <p:cNvPicPr preferRelativeResize="0"/>
          <p:nvPr/>
        </p:nvPicPr>
        <p:blipFill>
          <a:blip r:embed="rId23">
            <a:alphaModFix/>
          </a:blip>
          <a:stretch>
            <a:fillRect/>
          </a:stretch>
        </p:blipFill>
        <p:spPr>
          <a:xfrm>
            <a:off x="4189062" y="3799853"/>
            <a:ext cx="654825" cy="631300"/>
          </a:xfrm>
          <a:prstGeom prst="rect">
            <a:avLst/>
          </a:prstGeom>
          <a:noFill/>
          <a:ln>
            <a:noFill/>
          </a:ln>
        </p:spPr>
      </p:pic>
      <p:pic>
        <p:nvPicPr>
          <p:cNvPr id="167" name="Shape 167" descr="thin-0550_attention_error_alert_caution.png"/>
          <p:cNvPicPr preferRelativeResize="0"/>
          <p:nvPr/>
        </p:nvPicPr>
        <p:blipFill>
          <a:blip r:embed="rId24">
            <a:alphaModFix/>
          </a:blip>
          <a:stretch>
            <a:fillRect/>
          </a:stretch>
        </p:blipFill>
        <p:spPr>
          <a:xfrm>
            <a:off x="2402600" y="3764703"/>
            <a:ext cx="654825" cy="631300"/>
          </a:xfrm>
          <a:prstGeom prst="rect">
            <a:avLst/>
          </a:prstGeom>
          <a:noFill/>
          <a:ln>
            <a:noFill/>
          </a:ln>
        </p:spPr>
      </p:pic>
      <p:pic>
        <p:nvPicPr>
          <p:cNvPr id="168" name="Shape 168" descr="thin-0661_like_thumb_up_vote.png"/>
          <p:cNvPicPr preferRelativeResize="0"/>
          <p:nvPr/>
        </p:nvPicPr>
        <p:blipFill>
          <a:blip r:embed="rId25">
            <a:alphaModFix/>
          </a:blip>
          <a:stretch>
            <a:fillRect/>
          </a:stretch>
        </p:blipFill>
        <p:spPr>
          <a:xfrm>
            <a:off x="454057" y="3703078"/>
            <a:ext cx="654825" cy="631300"/>
          </a:xfrm>
          <a:prstGeom prst="rect">
            <a:avLst/>
          </a:prstGeom>
          <a:noFill/>
          <a:ln>
            <a:noFill/>
          </a:ln>
        </p:spPr>
      </p:pic>
      <p:pic>
        <p:nvPicPr>
          <p:cNvPr id="169" name="Shape 169" descr="thin-0662_dislike_thumb_down_vote.png"/>
          <p:cNvPicPr preferRelativeResize="0"/>
          <p:nvPr/>
        </p:nvPicPr>
        <p:blipFill>
          <a:blip r:embed="rId26">
            <a:alphaModFix/>
          </a:blip>
          <a:stretch>
            <a:fillRect/>
          </a:stretch>
        </p:blipFill>
        <p:spPr>
          <a:xfrm>
            <a:off x="1445131" y="3764703"/>
            <a:ext cx="654825" cy="631300"/>
          </a:xfrm>
          <a:prstGeom prst="rect">
            <a:avLst/>
          </a:prstGeom>
          <a:noFill/>
          <a:ln>
            <a:noFill/>
          </a:ln>
        </p:spPr>
      </p:pic>
      <p:pic>
        <p:nvPicPr>
          <p:cNvPr id="170" name="Shape 170" descr="thin-0699_user_profile_avatar_man_male.png"/>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id="171" name="Shape 171" descr="thin-0700_user_profile_avatar_woman_female.png"/>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id="172" name="Shape 172" descr="thin-0704_users_profile_group_couple_man_woman.png"/>
          <p:cNvPicPr preferRelativeResize="0"/>
          <p:nvPr/>
        </p:nvPicPr>
        <p:blipFill>
          <a:blip r:embed="rId29">
            <a:alphaModFix/>
          </a:blip>
          <a:stretch>
            <a:fillRect/>
          </a:stretch>
        </p:blipFill>
        <p:spPr>
          <a:xfrm>
            <a:off x="407407" y="2957974"/>
            <a:ext cx="654825" cy="631300"/>
          </a:xfrm>
          <a:prstGeom prst="rect">
            <a:avLst/>
          </a:prstGeom>
          <a:noFill/>
          <a:ln>
            <a:noFill/>
          </a:ln>
        </p:spPr>
      </p:pic>
      <p:pic>
        <p:nvPicPr>
          <p:cNvPr id="173" name="Shape 173" descr="thin-0709_user_profile_avatar_man_male.png"/>
          <p:cNvPicPr preferRelativeResize="0"/>
          <p:nvPr/>
        </p:nvPicPr>
        <p:blipFill>
          <a:blip r:embed="rId30">
            <a:alphaModFix/>
          </a:blip>
          <a:stretch>
            <a:fillRect/>
          </a:stretch>
        </p:blipFill>
        <p:spPr>
          <a:xfrm>
            <a:off x="3244250" y="2083074"/>
            <a:ext cx="654825" cy="631300"/>
          </a:xfrm>
          <a:prstGeom prst="rect">
            <a:avLst/>
          </a:prstGeom>
          <a:noFill/>
          <a:ln>
            <a:noFill/>
          </a:ln>
        </p:spPr>
      </p:pic>
      <p:pic>
        <p:nvPicPr>
          <p:cNvPr id="174" name="Shape 174" descr="thin-0710_business_tie_user_profile_avatar_man_male.png"/>
          <p:cNvPicPr preferRelativeResize="0"/>
          <p:nvPr/>
        </p:nvPicPr>
        <p:blipFill>
          <a:blip r:embed="rId31">
            <a:alphaModFix/>
          </a:blip>
          <a:stretch>
            <a:fillRect/>
          </a:stretch>
        </p:blipFill>
        <p:spPr>
          <a:xfrm>
            <a:off x="2402600" y="2083074"/>
            <a:ext cx="654825" cy="631300"/>
          </a:xfrm>
          <a:prstGeom prst="rect">
            <a:avLst/>
          </a:prstGeom>
          <a:noFill/>
          <a:ln>
            <a:noFill/>
          </a:ln>
        </p:spPr>
      </p:pic>
      <p:pic>
        <p:nvPicPr>
          <p:cNvPr id="175" name="Shape 175" descr="thin-0711_young_boy_user_profile_avatar_man_male.png"/>
          <p:cNvPicPr preferRelativeResize="0"/>
          <p:nvPr/>
        </p:nvPicPr>
        <p:blipFill>
          <a:blip r:embed="rId32">
            <a:alphaModFix/>
          </a:blip>
          <a:stretch>
            <a:fillRect/>
          </a:stretch>
        </p:blipFill>
        <p:spPr>
          <a:xfrm>
            <a:off x="1426831" y="2083074"/>
            <a:ext cx="654825" cy="631300"/>
          </a:xfrm>
          <a:prstGeom prst="rect">
            <a:avLst/>
          </a:prstGeom>
          <a:noFill/>
          <a:ln>
            <a:noFill/>
          </a:ln>
        </p:spPr>
      </p:pic>
      <p:pic>
        <p:nvPicPr>
          <p:cNvPr id="176" name="Shape 176" descr="thin-0712_user_profile_avatar_girl_woman_female.png"/>
          <p:cNvPicPr preferRelativeResize="0"/>
          <p:nvPr/>
        </p:nvPicPr>
        <p:blipFill>
          <a:blip r:embed="rId33">
            <a:alphaModFix/>
          </a:blip>
          <a:stretch>
            <a:fillRect/>
          </a:stretch>
        </p:blipFill>
        <p:spPr>
          <a:xfrm>
            <a:off x="407407" y="1992099"/>
            <a:ext cx="654825" cy="631300"/>
          </a:xfrm>
          <a:prstGeom prst="rect">
            <a:avLst/>
          </a:prstGeom>
          <a:noFill/>
          <a:ln>
            <a:noFill/>
          </a:ln>
        </p:spPr>
      </p:pic>
      <p:pic>
        <p:nvPicPr>
          <p:cNvPr id="177" name="Shape 177"/>
          <p:cNvPicPr preferRelativeResize="0"/>
          <p:nvPr/>
        </p:nvPicPr>
        <p:blipFill>
          <a:blip r:embed="rId34">
            <a:alphaModFix/>
          </a:blip>
          <a:stretch>
            <a:fillRect/>
          </a:stretch>
        </p:blipFill>
        <p:spPr>
          <a:xfrm>
            <a:off x="5975550" y="3830229"/>
            <a:ext cx="761274" cy="761274"/>
          </a:xfrm>
          <a:prstGeom prst="rect">
            <a:avLst/>
          </a:prstGeom>
          <a:noFill/>
          <a:ln>
            <a:noFill/>
          </a:ln>
        </p:spPr>
      </p:pic>
      <p:pic>
        <p:nvPicPr>
          <p:cNvPr id="178" name="Shape 178" descr="thin-0766_weather_snow_flake_winter.png"/>
          <p:cNvPicPr preferRelativeResize="0"/>
          <p:nvPr/>
        </p:nvPicPr>
        <p:blipFill>
          <a:blip r:embed="rId35">
            <a:alphaModFix/>
          </a:blip>
          <a:stretch>
            <a:fillRect/>
          </a:stretch>
        </p:blipFill>
        <p:spPr>
          <a:xfrm>
            <a:off x="4228837" y="3027162"/>
            <a:ext cx="654825" cy="654825"/>
          </a:xfrm>
          <a:prstGeom prst="rect">
            <a:avLst/>
          </a:prstGeom>
          <a:noFill/>
          <a:ln>
            <a:noFill/>
          </a:ln>
        </p:spPr>
      </p:pic>
      <p:pic>
        <p:nvPicPr>
          <p:cNvPr id="179" name="Shape 179" descr="thin-0719_group_users_circle.png"/>
          <p:cNvPicPr preferRelativeResize="0"/>
          <p:nvPr/>
        </p:nvPicPr>
        <p:blipFill>
          <a:blip r:embed="rId36">
            <a:alphaModFix/>
          </a:blip>
          <a:stretch>
            <a:fillRect/>
          </a:stretch>
        </p:blipFill>
        <p:spPr>
          <a:xfrm>
            <a:off x="4209950" y="2065112"/>
            <a:ext cx="654825" cy="654825"/>
          </a:xfrm>
          <a:prstGeom prst="rect">
            <a:avLst/>
          </a:prstGeom>
          <a:noFill/>
          <a:ln>
            <a:noFill/>
          </a:ln>
        </p:spPr>
      </p:pic>
      <p:pic>
        <p:nvPicPr>
          <p:cNvPr id="180" name="Shape 180" descr="thin-0632_security_lock.png"/>
          <p:cNvPicPr preferRelativeResize="0"/>
          <p:nvPr/>
        </p:nvPicPr>
        <p:blipFill>
          <a:blip r:embed="rId37">
            <a:alphaModFix/>
          </a:blip>
          <a:stretch>
            <a:fillRect/>
          </a:stretch>
        </p:blipFill>
        <p:spPr>
          <a:xfrm>
            <a:off x="8002476" y="3852957"/>
            <a:ext cx="654825" cy="654825"/>
          </a:xfrm>
          <a:prstGeom prst="rect">
            <a:avLst/>
          </a:prstGeom>
          <a:noFill/>
          <a:ln>
            <a:noFill/>
          </a:ln>
        </p:spPr>
      </p:pic>
      <p:pic>
        <p:nvPicPr>
          <p:cNvPr id="181" name="Shape 181" descr="thin-0540_map_path_navigation_location_treasure_hunt.png"/>
          <p:cNvPicPr preferRelativeResize="0"/>
          <p:nvPr/>
        </p:nvPicPr>
        <p:blipFill>
          <a:blip r:embed="rId38">
            <a:alphaModFix/>
          </a:blip>
          <a:stretch>
            <a:fillRect/>
          </a:stretch>
        </p:blipFill>
        <p:spPr>
          <a:xfrm>
            <a:off x="6949812" y="3830229"/>
            <a:ext cx="654825" cy="654825"/>
          </a:xfrm>
          <a:prstGeom prst="rect">
            <a:avLst/>
          </a:prstGeom>
          <a:noFill/>
          <a:ln>
            <a:noFill/>
          </a:ln>
        </p:spPr>
      </p:pic>
      <p:sp>
        <p:nvSpPr>
          <p:cNvPr id="182" name="Shape 182"/>
          <p:cNvSpPr txBox="1"/>
          <p:nvPr/>
        </p:nvSpPr>
        <p:spPr>
          <a:xfrm>
            <a:off x="712075" y="4620875"/>
            <a:ext cx="7098300" cy="454500"/>
          </a:xfrm>
          <a:prstGeom prst="rect">
            <a:avLst/>
          </a:prstGeom>
          <a:noFill/>
          <a:ln>
            <a:noFill/>
          </a:ln>
        </p:spPr>
        <p:txBody>
          <a:bodyPr lIns="91425" tIns="91425" rIns="91425" bIns="91425" anchor="t" anchorCtr="0">
            <a:noAutofit/>
          </a:bodyPr>
          <a:lstStyle/>
          <a:p>
            <a:pPr lvl="0" rtl="0">
              <a:spcBef>
                <a:spcPts val="0"/>
              </a:spcBef>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1 1">
    <p:spTree>
      <p:nvGrpSpPr>
        <p:cNvPr id="1" name="Shape 183"/>
        <p:cNvGrpSpPr/>
        <p:nvPr/>
      </p:nvGrpSpPr>
      <p:grpSpPr>
        <a:xfrm>
          <a:off x="0" y="0"/>
          <a:ext cx="0" cy="0"/>
          <a:chOff x="0" y="0"/>
          <a:chExt cx="0" cy="0"/>
        </a:xfrm>
      </p:grpSpPr>
      <p:sp>
        <p:nvSpPr>
          <p:cNvPr id="184" name="Shape 184"/>
          <p:cNvSpPr txBox="1"/>
          <p:nvPr/>
        </p:nvSpPr>
        <p:spPr>
          <a:xfrm>
            <a:off x="712850" y="289401"/>
            <a:ext cx="7386600" cy="844200"/>
          </a:xfrm>
          <a:prstGeom prst="rect">
            <a:avLst/>
          </a:prstGeom>
          <a:noFill/>
          <a:ln>
            <a:noFill/>
          </a:ln>
        </p:spPr>
        <p:txBody>
          <a:bodyPr lIns="91425" tIns="91425" rIns="91425" bIns="91425" anchor="ctr" anchorCtr="0">
            <a:noAutofit/>
          </a:bodyPr>
          <a:lstStyle/>
          <a:p>
            <a:pPr lvl="0" rtl="0">
              <a:spcBef>
                <a:spcPts val="0"/>
              </a:spcBef>
              <a:buNone/>
            </a:pPr>
            <a:r>
              <a:rPr lang="en" sz="2800" b="1">
                <a:solidFill>
                  <a:srgbClr val="046B99"/>
                </a:solidFill>
                <a:latin typeface="Helvetica Neue"/>
                <a:ea typeface="Helvetica Neue"/>
                <a:cs typeface="Helvetica Neue"/>
                <a:sym typeface="Helvetica Neue"/>
              </a:rPr>
              <a:t>18F Brand Colors</a:t>
            </a:r>
          </a:p>
          <a:p>
            <a:pPr lvl="0" rtl="0">
              <a:spcBef>
                <a:spcPts val="0"/>
              </a:spcBef>
              <a:buNone/>
            </a:pPr>
            <a:r>
              <a:rPr lang="en" sz="1800">
                <a:solidFill>
                  <a:srgbClr val="046B99"/>
                </a:solidFill>
                <a:latin typeface="Helvetica Neue"/>
                <a:ea typeface="Helvetica Neue"/>
                <a:cs typeface="Helvetica Neue"/>
                <a:sym typeface="Helvetica Neue"/>
              </a:rPr>
              <a:t>Add these colors to your custom color swatches in Google</a:t>
            </a:r>
          </a:p>
        </p:txBody>
      </p:sp>
      <p:sp>
        <p:nvSpPr>
          <p:cNvPr id="185" name="Shape 185"/>
          <p:cNvSpPr txBox="1"/>
          <p:nvPr/>
        </p:nvSpPr>
        <p:spPr>
          <a:xfrm>
            <a:off x="712075" y="4620875"/>
            <a:ext cx="7098300" cy="454500"/>
          </a:xfrm>
          <a:prstGeom prst="rect">
            <a:avLst/>
          </a:prstGeom>
          <a:noFill/>
          <a:ln>
            <a:noFill/>
          </a:ln>
        </p:spPr>
        <p:txBody>
          <a:bodyPr lIns="91425" tIns="91425" rIns="91425" bIns="91425" anchor="t" anchorCtr="0">
            <a:noAutofit/>
          </a:bodyPr>
          <a:lstStyle/>
          <a:p>
            <a:pPr lvl="0" rtl="0">
              <a:spcBef>
                <a:spcPts val="0"/>
              </a:spcBef>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p>
        </p:txBody>
      </p:sp>
      <p:sp>
        <p:nvSpPr>
          <p:cNvPr id="186" name="Shape 186"/>
          <p:cNvSpPr/>
          <p:nvPr/>
        </p:nvSpPr>
        <p:spPr>
          <a:xfrm>
            <a:off x="794975" y="1589940"/>
            <a:ext cx="808500" cy="808500"/>
          </a:xfrm>
          <a:prstGeom prst="rect">
            <a:avLst/>
          </a:prstGeom>
          <a:solidFill>
            <a:srgbClr val="FFFFF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7" name="Shape 187"/>
          <p:cNvSpPr/>
          <p:nvPr/>
        </p:nvSpPr>
        <p:spPr>
          <a:xfrm>
            <a:off x="1800575" y="1589940"/>
            <a:ext cx="808500" cy="808500"/>
          </a:xfrm>
          <a:prstGeom prst="rect">
            <a:avLst/>
          </a:prstGeom>
          <a:solidFill>
            <a:srgbClr val="B3EFF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8" name="Shape 188"/>
          <p:cNvSpPr/>
          <p:nvPr/>
        </p:nvSpPr>
        <p:spPr>
          <a:xfrm>
            <a:off x="2806175" y="1589940"/>
            <a:ext cx="808500" cy="808500"/>
          </a:xfrm>
          <a:prstGeom prst="rect">
            <a:avLst/>
          </a:prstGeom>
          <a:solidFill>
            <a:srgbClr val="00CFF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9" name="Shape 189"/>
          <p:cNvSpPr/>
          <p:nvPr/>
        </p:nvSpPr>
        <p:spPr>
          <a:xfrm>
            <a:off x="3811775" y="1589940"/>
            <a:ext cx="808500" cy="808500"/>
          </a:xfrm>
          <a:prstGeom prst="rect">
            <a:avLst/>
          </a:prstGeom>
          <a:solidFill>
            <a:srgbClr val="046B99"/>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0" name="Shape 190"/>
          <p:cNvSpPr/>
          <p:nvPr/>
        </p:nvSpPr>
        <p:spPr>
          <a:xfrm>
            <a:off x="4817375" y="1589940"/>
            <a:ext cx="808500" cy="808500"/>
          </a:xfrm>
          <a:prstGeom prst="rect">
            <a:avLst/>
          </a:prstGeom>
          <a:solidFill>
            <a:srgbClr val="1C304A"/>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1" name="Shape 191"/>
          <p:cNvSpPr txBox="1"/>
          <p:nvPr/>
        </p:nvSpPr>
        <p:spPr>
          <a:xfrm>
            <a:off x="712075"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White</a:t>
            </a:r>
          </a:p>
          <a:p>
            <a:pPr lvl="0" rtl="0">
              <a:spcBef>
                <a:spcPts val="0"/>
              </a:spcBef>
              <a:buNone/>
            </a:pPr>
            <a:r>
              <a:rPr lang="en" sz="1000">
                <a:latin typeface="Helvetica Neue"/>
                <a:ea typeface="Helvetica Neue"/>
                <a:cs typeface="Helvetica Neue"/>
                <a:sym typeface="Helvetica Neue"/>
              </a:rPr>
              <a:t>#FFFFF</a:t>
            </a:r>
          </a:p>
        </p:txBody>
      </p:sp>
      <p:sp>
        <p:nvSpPr>
          <p:cNvPr id="192" name="Shape 192"/>
          <p:cNvSpPr txBox="1"/>
          <p:nvPr/>
        </p:nvSpPr>
        <p:spPr>
          <a:xfrm>
            <a:off x="1717781"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Light</a:t>
            </a:r>
          </a:p>
          <a:p>
            <a:pPr lvl="0" rtl="0">
              <a:spcBef>
                <a:spcPts val="0"/>
              </a:spcBef>
              <a:buNone/>
            </a:pPr>
            <a:r>
              <a:rPr lang="en" sz="1000">
                <a:latin typeface="Helvetica Neue"/>
                <a:ea typeface="Helvetica Neue"/>
                <a:cs typeface="Helvetica Neue"/>
                <a:sym typeface="Helvetica Neue"/>
              </a:rPr>
              <a:t>#B3EFFF</a:t>
            </a:r>
          </a:p>
        </p:txBody>
      </p:sp>
      <p:sp>
        <p:nvSpPr>
          <p:cNvPr id="193" name="Shape 193"/>
          <p:cNvSpPr txBox="1"/>
          <p:nvPr/>
        </p:nvSpPr>
        <p:spPr>
          <a:xfrm>
            <a:off x="2723381" y="2398440"/>
            <a:ext cx="891299"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Bright</a:t>
            </a:r>
          </a:p>
          <a:p>
            <a:pPr lvl="0" rtl="0">
              <a:spcBef>
                <a:spcPts val="0"/>
              </a:spcBef>
              <a:buNone/>
            </a:pPr>
            <a:r>
              <a:rPr lang="en" sz="1000">
                <a:latin typeface="Helvetica Neue"/>
                <a:ea typeface="Helvetica Neue"/>
                <a:cs typeface="Helvetica Neue"/>
                <a:sym typeface="Helvetica Neue"/>
              </a:rPr>
              <a:t>#00CFFF</a:t>
            </a:r>
          </a:p>
        </p:txBody>
      </p:sp>
      <p:sp>
        <p:nvSpPr>
          <p:cNvPr id="194" name="Shape 194"/>
          <p:cNvSpPr txBox="1"/>
          <p:nvPr/>
        </p:nvSpPr>
        <p:spPr>
          <a:xfrm>
            <a:off x="3728981"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Medium</a:t>
            </a:r>
          </a:p>
          <a:p>
            <a:pPr lvl="0" rtl="0">
              <a:spcBef>
                <a:spcPts val="0"/>
              </a:spcBef>
              <a:buNone/>
            </a:pPr>
            <a:r>
              <a:rPr lang="en" sz="1000">
                <a:latin typeface="Helvetica Neue"/>
                <a:ea typeface="Helvetica Neue"/>
                <a:cs typeface="Helvetica Neue"/>
                <a:sym typeface="Helvetica Neue"/>
              </a:rPr>
              <a:t>#046B99</a:t>
            </a:r>
          </a:p>
        </p:txBody>
      </p:sp>
      <p:sp>
        <p:nvSpPr>
          <p:cNvPr id="195" name="Shape 195"/>
          <p:cNvSpPr txBox="1"/>
          <p:nvPr/>
        </p:nvSpPr>
        <p:spPr>
          <a:xfrm>
            <a:off x="4734581"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Dark</a:t>
            </a:r>
          </a:p>
          <a:p>
            <a:pPr lvl="0" rtl="0">
              <a:spcBef>
                <a:spcPts val="0"/>
              </a:spcBef>
              <a:buNone/>
            </a:pPr>
            <a:r>
              <a:rPr lang="en" sz="1000">
                <a:latin typeface="Helvetica Neue"/>
                <a:ea typeface="Helvetica Neue"/>
                <a:cs typeface="Helvetica Neue"/>
                <a:sym typeface="Helvetica Neue"/>
              </a:rPr>
              <a:t>#1C304A</a:t>
            </a:r>
          </a:p>
        </p:txBody>
      </p:sp>
      <p:sp>
        <p:nvSpPr>
          <p:cNvPr id="196" name="Shape 196"/>
          <p:cNvSpPr/>
          <p:nvPr/>
        </p:nvSpPr>
        <p:spPr>
          <a:xfrm>
            <a:off x="5822975" y="1589940"/>
            <a:ext cx="808500" cy="808500"/>
          </a:xfrm>
          <a:prstGeom prst="rect">
            <a:avLst/>
          </a:prstGeom>
          <a:solidFill>
            <a:srgbClr val="000000"/>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txBox="1"/>
          <p:nvPr/>
        </p:nvSpPr>
        <p:spPr>
          <a:xfrm>
            <a:off x="5740181"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Black</a:t>
            </a:r>
          </a:p>
          <a:p>
            <a:pPr lvl="0" rtl="0">
              <a:spcBef>
                <a:spcPts val="0"/>
              </a:spcBef>
              <a:buNone/>
            </a:pPr>
            <a:r>
              <a:rPr lang="en" sz="1000">
                <a:latin typeface="Helvetica Neue"/>
                <a:ea typeface="Helvetica Neue"/>
                <a:cs typeface="Helvetica Neue"/>
                <a:sym typeface="Helvetica Neue"/>
              </a:rPr>
              <a:t>#000000</a:t>
            </a:r>
          </a:p>
        </p:txBody>
      </p:sp>
      <p:pic>
        <p:nvPicPr>
          <p:cNvPr id="198" name="Shape 198"/>
          <p:cNvPicPr preferRelativeResize="0"/>
          <p:nvPr/>
        </p:nvPicPr>
        <p:blipFill>
          <a:blip r:embed="rId3">
            <a:alphaModFix/>
          </a:blip>
          <a:stretch>
            <a:fillRect/>
          </a:stretch>
        </p:blipFill>
        <p:spPr>
          <a:xfrm>
            <a:off x="7065773" y="1074050"/>
            <a:ext cx="1692974" cy="29279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_1">
    <p:spTree>
      <p:nvGrpSpPr>
        <p:cNvPr id="1" name="Shape 199"/>
        <p:cNvGrpSpPr/>
        <p:nvPr/>
      </p:nvGrpSpPr>
      <p:grpSpPr>
        <a:xfrm>
          <a:off x="0" y="0"/>
          <a:ext cx="0" cy="0"/>
          <a:chOff x="0" y="0"/>
          <a:chExt cx="0" cy="0"/>
        </a:xfrm>
      </p:grpSpPr>
      <p:sp>
        <p:nvSpPr>
          <p:cNvPr id="200" name="Shape 20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201" name="Shape 20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202" name="Shape 2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for Presentation">
    <p:bg>
      <p:bgPr>
        <a:solidFill>
          <a:srgbClr val="1C304A"/>
        </a:solidFill>
        <a:effectLst/>
      </p:bgPr>
    </p:bg>
    <p:spTree>
      <p:nvGrpSpPr>
        <p:cNvPr id="1" name="Shape 207"/>
        <p:cNvGrpSpPr/>
        <p:nvPr/>
      </p:nvGrpSpPr>
      <p:grpSpPr>
        <a:xfrm>
          <a:off x="0" y="0"/>
          <a:ext cx="0" cy="0"/>
          <a:chOff x="0" y="0"/>
          <a:chExt cx="0" cy="0"/>
        </a:xfrm>
      </p:grpSpPr>
      <p:sp>
        <p:nvSpPr>
          <p:cNvPr id="208" name="Shape 208"/>
          <p:cNvSpPr txBox="1">
            <a:spLocks noGrp="1"/>
          </p:cNvSpPr>
          <p:nvPr>
            <p:ph type="ctrTitle"/>
          </p:nvPr>
        </p:nvSpPr>
        <p:spPr>
          <a:xfrm>
            <a:off x="718450" y="525012"/>
            <a:ext cx="7386600" cy="1651800"/>
          </a:xfrm>
          <a:prstGeom prst="rect">
            <a:avLst/>
          </a:prstGeom>
        </p:spPr>
        <p:txBody>
          <a:bodyPr lIns="91425" tIns="91425" rIns="91425" bIns="91425" anchor="t" anchorCtr="0"/>
          <a:lstStyle>
            <a:lvl1pPr lvl="0" rtl="0">
              <a:spcBef>
                <a:spcPts val="0"/>
              </a:spcBef>
              <a:buClr>
                <a:srgbClr val="00CFFF"/>
              </a:buClr>
              <a:buSzPct val="100000"/>
              <a:defRPr sz="5000" b="1">
                <a:solidFill>
                  <a:srgbClr val="00CFFF"/>
                </a:solidFill>
              </a:defRPr>
            </a:lvl1pPr>
            <a:lvl2pPr lvl="1" algn="ctr" rtl="0">
              <a:spcBef>
                <a:spcPts val="0"/>
              </a:spcBef>
              <a:buSzPct val="100000"/>
              <a:defRPr sz="5000"/>
            </a:lvl2pPr>
            <a:lvl3pPr lvl="2" algn="ctr" rtl="0">
              <a:spcBef>
                <a:spcPts val="0"/>
              </a:spcBef>
              <a:buSzPct val="100000"/>
              <a:defRPr sz="5000"/>
            </a:lvl3pPr>
            <a:lvl4pPr lvl="3" algn="ctr" rtl="0">
              <a:spcBef>
                <a:spcPts val="0"/>
              </a:spcBef>
              <a:buSzPct val="100000"/>
              <a:defRPr sz="5000"/>
            </a:lvl4pPr>
            <a:lvl5pPr lvl="4" algn="ctr" rtl="0">
              <a:spcBef>
                <a:spcPts val="0"/>
              </a:spcBef>
              <a:buSzPct val="100000"/>
              <a:defRPr sz="5000"/>
            </a:lvl5pPr>
            <a:lvl6pPr lvl="5" algn="ctr" rtl="0">
              <a:spcBef>
                <a:spcPts val="0"/>
              </a:spcBef>
              <a:buSzPct val="100000"/>
              <a:defRPr sz="5000"/>
            </a:lvl6pPr>
            <a:lvl7pPr lvl="6" algn="ctr" rtl="0">
              <a:spcBef>
                <a:spcPts val="0"/>
              </a:spcBef>
              <a:buSzPct val="100000"/>
              <a:defRPr sz="5000"/>
            </a:lvl7pPr>
            <a:lvl8pPr lvl="7" algn="ctr" rtl="0">
              <a:spcBef>
                <a:spcPts val="0"/>
              </a:spcBef>
              <a:buSzPct val="100000"/>
              <a:defRPr sz="5000"/>
            </a:lvl8pPr>
            <a:lvl9pPr lvl="8" algn="ctr" rtl="0">
              <a:spcBef>
                <a:spcPts val="0"/>
              </a:spcBef>
              <a:buSzPct val="100000"/>
              <a:defRPr sz="5000"/>
            </a:lvl9pPr>
          </a:lstStyle>
          <a:p>
            <a:endParaRPr/>
          </a:p>
        </p:txBody>
      </p:sp>
      <p:sp>
        <p:nvSpPr>
          <p:cNvPr id="209" name="Shape 209"/>
          <p:cNvSpPr txBox="1">
            <a:spLocks noGrp="1"/>
          </p:cNvSpPr>
          <p:nvPr>
            <p:ph type="subTitle" idx="1"/>
          </p:nvPr>
        </p:nvSpPr>
        <p:spPr>
          <a:xfrm>
            <a:off x="735280" y="2270704"/>
            <a:ext cx="4389300" cy="792600"/>
          </a:xfrm>
          <a:prstGeom prst="rect">
            <a:avLst/>
          </a:prstGeom>
        </p:spPr>
        <p:txBody>
          <a:bodyPr lIns="91425" tIns="91425" rIns="91425" bIns="91425" anchor="t" anchorCtr="0"/>
          <a:lstStyle>
            <a:lvl1pPr lvl="0" rtl="0">
              <a:lnSpc>
                <a:spcPct val="100000"/>
              </a:lnSpc>
              <a:spcBef>
                <a:spcPts val="0"/>
              </a:spcBef>
              <a:spcAft>
                <a:spcPts val="0"/>
              </a:spcAft>
              <a:buClr>
                <a:srgbClr val="00CFFF"/>
              </a:buClr>
              <a:buSzPct val="100000"/>
              <a:buNone/>
              <a:defRPr sz="1400">
                <a:solidFill>
                  <a:srgbClr val="00CFFF"/>
                </a:solidFill>
              </a:defRPr>
            </a:lvl1pPr>
            <a:lvl2pPr lvl="1" rtl="0">
              <a:lnSpc>
                <a:spcPct val="100000"/>
              </a:lnSpc>
              <a:spcBef>
                <a:spcPts val="0"/>
              </a:spcBef>
              <a:spcAft>
                <a:spcPts val="0"/>
              </a:spcAft>
              <a:buClr>
                <a:srgbClr val="206E7C"/>
              </a:buClr>
              <a:buNone/>
              <a:defRPr>
                <a:solidFill>
                  <a:srgbClr val="206E7C"/>
                </a:solidFill>
              </a:defRPr>
            </a:lvl2pPr>
            <a:lvl3pPr lvl="2" rtl="0">
              <a:lnSpc>
                <a:spcPct val="100000"/>
              </a:lnSpc>
              <a:spcBef>
                <a:spcPts val="0"/>
              </a:spcBef>
              <a:spcAft>
                <a:spcPts val="0"/>
              </a:spcAft>
              <a:buClr>
                <a:srgbClr val="206E7C"/>
              </a:buClr>
              <a:buNone/>
              <a:defRPr>
                <a:solidFill>
                  <a:srgbClr val="206E7C"/>
                </a:solidFill>
              </a:defRPr>
            </a:lvl3pPr>
            <a:lvl4pPr lvl="3" rtl="0">
              <a:lnSpc>
                <a:spcPct val="100000"/>
              </a:lnSpc>
              <a:spcBef>
                <a:spcPts val="0"/>
              </a:spcBef>
              <a:spcAft>
                <a:spcPts val="0"/>
              </a:spcAft>
              <a:buClr>
                <a:srgbClr val="206E7C"/>
              </a:buClr>
              <a:buNone/>
              <a:defRPr>
                <a:solidFill>
                  <a:srgbClr val="206E7C"/>
                </a:solidFill>
              </a:defRPr>
            </a:lvl4pPr>
            <a:lvl5pPr lvl="4" rtl="0">
              <a:lnSpc>
                <a:spcPct val="100000"/>
              </a:lnSpc>
              <a:spcBef>
                <a:spcPts val="0"/>
              </a:spcBef>
              <a:spcAft>
                <a:spcPts val="0"/>
              </a:spcAft>
              <a:buClr>
                <a:srgbClr val="206E7C"/>
              </a:buClr>
              <a:buNone/>
              <a:defRPr>
                <a:solidFill>
                  <a:srgbClr val="206E7C"/>
                </a:solidFill>
              </a:defRPr>
            </a:lvl5pPr>
            <a:lvl6pPr lvl="5" rtl="0">
              <a:lnSpc>
                <a:spcPct val="100000"/>
              </a:lnSpc>
              <a:spcBef>
                <a:spcPts val="0"/>
              </a:spcBef>
              <a:spcAft>
                <a:spcPts val="0"/>
              </a:spcAft>
              <a:buClr>
                <a:srgbClr val="206E7C"/>
              </a:buClr>
              <a:buNone/>
              <a:defRPr>
                <a:solidFill>
                  <a:srgbClr val="206E7C"/>
                </a:solidFill>
              </a:defRPr>
            </a:lvl6pPr>
            <a:lvl7pPr lvl="6" rtl="0">
              <a:lnSpc>
                <a:spcPct val="100000"/>
              </a:lnSpc>
              <a:spcBef>
                <a:spcPts val="0"/>
              </a:spcBef>
              <a:spcAft>
                <a:spcPts val="0"/>
              </a:spcAft>
              <a:buClr>
                <a:srgbClr val="206E7C"/>
              </a:buClr>
              <a:buNone/>
              <a:defRPr>
                <a:solidFill>
                  <a:srgbClr val="206E7C"/>
                </a:solidFill>
              </a:defRPr>
            </a:lvl7pPr>
            <a:lvl8pPr lvl="7" rtl="0">
              <a:lnSpc>
                <a:spcPct val="100000"/>
              </a:lnSpc>
              <a:spcBef>
                <a:spcPts val="0"/>
              </a:spcBef>
              <a:spcAft>
                <a:spcPts val="0"/>
              </a:spcAft>
              <a:buClr>
                <a:srgbClr val="206E7C"/>
              </a:buClr>
              <a:buNone/>
              <a:defRPr>
                <a:solidFill>
                  <a:srgbClr val="206E7C"/>
                </a:solidFill>
              </a:defRPr>
            </a:lvl8pPr>
            <a:lvl9pPr lvl="8" rtl="0">
              <a:lnSpc>
                <a:spcPct val="100000"/>
              </a:lnSpc>
              <a:spcBef>
                <a:spcPts val="0"/>
              </a:spcBef>
              <a:spcAft>
                <a:spcPts val="0"/>
              </a:spcAft>
              <a:buClr>
                <a:srgbClr val="206E7C"/>
              </a:buClr>
              <a:buNone/>
              <a:defRPr>
                <a:solidFill>
                  <a:srgbClr val="206E7C"/>
                </a:solidFill>
              </a:defRPr>
            </a:lvl9pPr>
          </a:lstStyle>
          <a:p>
            <a:endParaRPr/>
          </a:p>
        </p:txBody>
      </p:sp>
      <p:sp>
        <p:nvSpPr>
          <p:cNvPr id="210" name="Shape 210"/>
          <p:cNvSpPr txBox="1">
            <a:spLocks noGrp="1"/>
          </p:cNvSpPr>
          <p:nvPr>
            <p:ph type="subTitle" idx="2"/>
          </p:nvPr>
        </p:nvSpPr>
        <p:spPr>
          <a:xfrm>
            <a:off x="1190575" y="4444054"/>
            <a:ext cx="2736000" cy="261900"/>
          </a:xfrm>
          <a:prstGeom prst="rect">
            <a:avLst/>
          </a:prstGeom>
        </p:spPr>
        <p:txBody>
          <a:bodyPr lIns="91425" tIns="91425" rIns="91425" bIns="91425" anchor="t" anchorCtr="0"/>
          <a:lstStyle>
            <a:lvl1pPr lvl="0" rtl="0">
              <a:spcBef>
                <a:spcPts val="0"/>
              </a:spcBef>
              <a:buNone/>
              <a:defRPr sz="8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211" name="Shape 211"/>
          <p:cNvPicPr preferRelativeResize="0"/>
          <p:nvPr/>
        </p:nvPicPr>
        <p:blipFill>
          <a:blip r:embed="rId2">
            <a:alphaModFix/>
          </a:blip>
          <a:stretch>
            <a:fillRect/>
          </a:stretch>
        </p:blipFill>
        <p:spPr>
          <a:xfrm>
            <a:off x="825509" y="4438374"/>
            <a:ext cx="296414" cy="29641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Title for Print">
    <p:bg>
      <p:bgPr>
        <a:solidFill>
          <a:srgbClr val="FFFFFF"/>
        </a:solidFill>
        <a:effectLst/>
      </p:bgPr>
    </p:bg>
    <p:spTree>
      <p:nvGrpSpPr>
        <p:cNvPr id="1" name="Shape 212"/>
        <p:cNvGrpSpPr/>
        <p:nvPr/>
      </p:nvGrpSpPr>
      <p:grpSpPr>
        <a:xfrm>
          <a:off x="0" y="0"/>
          <a:ext cx="0" cy="0"/>
          <a:chOff x="0" y="0"/>
          <a:chExt cx="0" cy="0"/>
        </a:xfrm>
      </p:grpSpPr>
      <p:sp>
        <p:nvSpPr>
          <p:cNvPr id="213" name="Shape 213"/>
          <p:cNvSpPr txBox="1">
            <a:spLocks noGrp="1"/>
          </p:cNvSpPr>
          <p:nvPr>
            <p:ph type="ctrTitle"/>
          </p:nvPr>
        </p:nvSpPr>
        <p:spPr>
          <a:xfrm>
            <a:off x="712839" y="536231"/>
            <a:ext cx="7386600" cy="925800"/>
          </a:xfrm>
          <a:prstGeom prst="rect">
            <a:avLst/>
          </a:prstGeom>
        </p:spPr>
        <p:txBody>
          <a:bodyPr lIns="91425" tIns="91425" rIns="91425" bIns="91425" anchor="t" anchorCtr="0"/>
          <a:lstStyle>
            <a:lvl1pPr lvl="0" rtl="0">
              <a:spcBef>
                <a:spcPts val="0"/>
              </a:spcBef>
              <a:buClr>
                <a:srgbClr val="1C304A"/>
              </a:buClr>
              <a:buSzPct val="100000"/>
              <a:defRPr sz="5000" b="1">
                <a:solidFill>
                  <a:srgbClr val="1C304A"/>
                </a:solidFill>
              </a:defRPr>
            </a:lvl1pPr>
            <a:lvl2pPr lvl="1" algn="ctr" rtl="0">
              <a:spcBef>
                <a:spcPts val="0"/>
              </a:spcBef>
              <a:buClr>
                <a:srgbClr val="1C304A"/>
              </a:buClr>
              <a:buSzPct val="100000"/>
              <a:defRPr sz="5000">
                <a:solidFill>
                  <a:srgbClr val="1C304A"/>
                </a:solidFill>
              </a:defRPr>
            </a:lvl2pPr>
            <a:lvl3pPr lvl="2" algn="ctr" rtl="0">
              <a:spcBef>
                <a:spcPts val="0"/>
              </a:spcBef>
              <a:buClr>
                <a:srgbClr val="1C304A"/>
              </a:buClr>
              <a:buSzPct val="100000"/>
              <a:defRPr sz="5000">
                <a:solidFill>
                  <a:srgbClr val="1C304A"/>
                </a:solidFill>
              </a:defRPr>
            </a:lvl3pPr>
            <a:lvl4pPr lvl="3" algn="ctr" rtl="0">
              <a:spcBef>
                <a:spcPts val="0"/>
              </a:spcBef>
              <a:buClr>
                <a:srgbClr val="1C304A"/>
              </a:buClr>
              <a:buSzPct val="100000"/>
              <a:defRPr sz="5000">
                <a:solidFill>
                  <a:srgbClr val="1C304A"/>
                </a:solidFill>
              </a:defRPr>
            </a:lvl4pPr>
            <a:lvl5pPr lvl="4" algn="ctr" rtl="0">
              <a:spcBef>
                <a:spcPts val="0"/>
              </a:spcBef>
              <a:buClr>
                <a:srgbClr val="1C304A"/>
              </a:buClr>
              <a:buSzPct val="100000"/>
              <a:defRPr sz="5000">
                <a:solidFill>
                  <a:srgbClr val="1C304A"/>
                </a:solidFill>
              </a:defRPr>
            </a:lvl5pPr>
            <a:lvl6pPr lvl="5" algn="ctr" rtl="0">
              <a:spcBef>
                <a:spcPts val="0"/>
              </a:spcBef>
              <a:buClr>
                <a:srgbClr val="1C304A"/>
              </a:buClr>
              <a:buSzPct val="100000"/>
              <a:defRPr sz="5000">
                <a:solidFill>
                  <a:srgbClr val="1C304A"/>
                </a:solidFill>
              </a:defRPr>
            </a:lvl6pPr>
            <a:lvl7pPr lvl="6" algn="ctr" rtl="0">
              <a:spcBef>
                <a:spcPts val="0"/>
              </a:spcBef>
              <a:buClr>
                <a:srgbClr val="1C304A"/>
              </a:buClr>
              <a:buSzPct val="100000"/>
              <a:defRPr sz="5000">
                <a:solidFill>
                  <a:srgbClr val="1C304A"/>
                </a:solidFill>
              </a:defRPr>
            </a:lvl7pPr>
            <a:lvl8pPr lvl="7" algn="ctr" rtl="0">
              <a:spcBef>
                <a:spcPts val="0"/>
              </a:spcBef>
              <a:buClr>
                <a:srgbClr val="1C304A"/>
              </a:buClr>
              <a:buSzPct val="100000"/>
              <a:defRPr sz="5000">
                <a:solidFill>
                  <a:srgbClr val="1C304A"/>
                </a:solidFill>
              </a:defRPr>
            </a:lvl8pPr>
            <a:lvl9pPr lvl="8" algn="ctr" rtl="0">
              <a:spcBef>
                <a:spcPts val="0"/>
              </a:spcBef>
              <a:buClr>
                <a:srgbClr val="1C304A"/>
              </a:buClr>
              <a:buSzPct val="100000"/>
              <a:defRPr sz="5000">
                <a:solidFill>
                  <a:srgbClr val="1C304A"/>
                </a:solidFill>
              </a:defRPr>
            </a:lvl9pPr>
          </a:lstStyle>
          <a:p>
            <a:endParaRPr/>
          </a:p>
        </p:txBody>
      </p:sp>
      <p:sp>
        <p:nvSpPr>
          <p:cNvPr id="214" name="Shape 214"/>
          <p:cNvSpPr txBox="1">
            <a:spLocks noGrp="1"/>
          </p:cNvSpPr>
          <p:nvPr>
            <p:ph type="subTitle" idx="1"/>
          </p:nvPr>
        </p:nvSpPr>
        <p:spPr>
          <a:xfrm>
            <a:off x="729680" y="2287533"/>
            <a:ext cx="4389300" cy="792600"/>
          </a:xfrm>
          <a:prstGeom prst="rect">
            <a:avLst/>
          </a:prstGeom>
        </p:spPr>
        <p:txBody>
          <a:bodyPr lIns="91425" tIns="91425" rIns="91425" bIns="91425" anchor="t" anchorCtr="0"/>
          <a:lstStyle>
            <a:lvl1pPr lvl="0" rtl="0">
              <a:lnSpc>
                <a:spcPct val="100000"/>
              </a:lnSpc>
              <a:spcBef>
                <a:spcPts val="0"/>
              </a:spcBef>
              <a:spcAft>
                <a:spcPts val="0"/>
              </a:spcAft>
              <a:buClr>
                <a:srgbClr val="1C304A"/>
              </a:buClr>
              <a:buSzPct val="100000"/>
              <a:buNone/>
              <a:defRPr sz="1400">
                <a:solidFill>
                  <a:srgbClr val="1C304A"/>
                </a:solidFill>
              </a:defRPr>
            </a:lvl1pPr>
            <a:lvl2pPr lvl="1" rtl="0">
              <a:lnSpc>
                <a:spcPct val="100000"/>
              </a:lnSpc>
              <a:spcBef>
                <a:spcPts val="0"/>
              </a:spcBef>
              <a:spcAft>
                <a:spcPts val="0"/>
              </a:spcAft>
              <a:buClr>
                <a:srgbClr val="1C304A"/>
              </a:buClr>
              <a:buNone/>
              <a:defRPr>
                <a:solidFill>
                  <a:srgbClr val="1C304A"/>
                </a:solidFill>
              </a:defRPr>
            </a:lvl2pPr>
            <a:lvl3pPr lvl="2" rtl="0">
              <a:lnSpc>
                <a:spcPct val="100000"/>
              </a:lnSpc>
              <a:spcBef>
                <a:spcPts val="0"/>
              </a:spcBef>
              <a:spcAft>
                <a:spcPts val="0"/>
              </a:spcAft>
              <a:buClr>
                <a:srgbClr val="1C304A"/>
              </a:buClr>
              <a:buNone/>
              <a:defRPr>
                <a:solidFill>
                  <a:srgbClr val="1C304A"/>
                </a:solidFill>
              </a:defRPr>
            </a:lvl3pPr>
            <a:lvl4pPr lvl="3" rtl="0">
              <a:lnSpc>
                <a:spcPct val="100000"/>
              </a:lnSpc>
              <a:spcBef>
                <a:spcPts val="0"/>
              </a:spcBef>
              <a:spcAft>
                <a:spcPts val="0"/>
              </a:spcAft>
              <a:buClr>
                <a:srgbClr val="1C304A"/>
              </a:buClr>
              <a:buNone/>
              <a:defRPr>
                <a:solidFill>
                  <a:srgbClr val="1C304A"/>
                </a:solidFill>
              </a:defRPr>
            </a:lvl4pPr>
            <a:lvl5pPr lvl="4" rtl="0">
              <a:lnSpc>
                <a:spcPct val="100000"/>
              </a:lnSpc>
              <a:spcBef>
                <a:spcPts val="0"/>
              </a:spcBef>
              <a:spcAft>
                <a:spcPts val="0"/>
              </a:spcAft>
              <a:buClr>
                <a:srgbClr val="1C304A"/>
              </a:buClr>
              <a:buNone/>
              <a:defRPr>
                <a:solidFill>
                  <a:srgbClr val="1C304A"/>
                </a:solidFill>
              </a:defRPr>
            </a:lvl5pPr>
            <a:lvl6pPr lvl="5" rtl="0">
              <a:lnSpc>
                <a:spcPct val="100000"/>
              </a:lnSpc>
              <a:spcBef>
                <a:spcPts val="0"/>
              </a:spcBef>
              <a:spcAft>
                <a:spcPts val="0"/>
              </a:spcAft>
              <a:buClr>
                <a:srgbClr val="1C304A"/>
              </a:buClr>
              <a:buNone/>
              <a:defRPr>
                <a:solidFill>
                  <a:srgbClr val="1C304A"/>
                </a:solidFill>
              </a:defRPr>
            </a:lvl6pPr>
            <a:lvl7pPr lvl="6" rtl="0">
              <a:lnSpc>
                <a:spcPct val="100000"/>
              </a:lnSpc>
              <a:spcBef>
                <a:spcPts val="0"/>
              </a:spcBef>
              <a:spcAft>
                <a:spcPts val="0"/>
              </a:spcAft>
              <a:buClr>
                <a:srgbClr val="1C304A"/>
              </a:buClr>
              <a:buNone/>
              <a:defRPr>
                <a:solidFill>
                  <a:srgbClr val="1C304A"/>
                </a:solidFill>
              </a:defRPr>
            </a:lvl7pPr>
            <a:lvl8pPr lvl="7" rtl="0">
              <a:lnSpc>
                <a:spcPct val="100000"/>
              </a:lnSpc>
              <a:spcBef>
                <a:spcPts val="0"/>
              </a:spcBef>
              <a:spcAft>
                <a:spcPts val="0"/>
              </a:spcAft>
              <a:buClr>
                <a:srgbClr val="1C304A"/>
              </a:buClr>
              <a:buNone/>
              <a:defRPr>
                <a:solidFill>
                  <a:srgbClr val="1C304A"/>
                </a:solidFill>
              </a:defRPr>
            </a:lvl8pPr>
            <a:lvl9pPr lvl="8" rtl="0">
              <a:lnSpc>
                <a:spcPct val="100000"/>
              </a:lnSpc>
              <a:spcBef>
                <a:spcPts val="0"/>
              </a:spcBef>
              <a:spcAft>
                <a:spcPts val="0"/>
              </a:spcAft>
              <a:buClr>
                <a:srgbClr val="1C304A"/>
              </a:buClr>
              <a:buNone/>
              <a:defRPr>
                <a:solidFill>
                  <a:srgbClr val="1C304A"/>
                </a:solidFill>
              </a:defRPr>
            </a:lvl9pPr>
          </a:lstStyle>
          <a:p>
            <a:endParaRPr/>
          </a:p>
        </p:txBody>
      </p:sp>
      <p:sp>
        <p:nvSpPr>
          <p:cNvPr id="215" name="Shape 215"/>
          <p:cNvSpPr txBox="1">
            <a:spLocks noGrp="1"/>
          </p:cNvSpPr>
          <p:nvPr>
            <p:ph type="subTitle" idx="2"/>
          </p:nvPr>
        </p:nvSpPr>
        <p:spPr>
          <a:xfrm>
            <a:off x="1190575" y="4444054"/>
            <a:ext cx="2736000" cy="261900"/>
          </a:xfrm>
          <a:prstGeom prst="rect">
            <a:avLst/>
          </a:prstGeom>
        </p:spPr>
        <p:txBody>
          <a:bodyPr lIns="91425" tIns="91425" rIns="91425" bIns="91425" anchor="t" anchorCtr="0"/>
          <a:lstStyle>
            <a:lvl1pPr lvl="0" rtl="0">
              <a:spcBef>
                <a:spcPts val="0"/>
              </a:spcBef>
              <a:buNone/>
              <a:defRPr sz="8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216" name="Shape 216" descr="18F-Logo-S.png"/>
          <p:cNvPicPr preferRelativeResize="0"/>
          <p:nvPr/>
        </p:nvPicPr>
        <p:blipFill>
          <a:blip r:embed="rId2">
            <a:alphaModFix/>
          </a:blip>
          <a:stretch>
            <a:fillRect/>
          </a:stretch>
        </p:blipFill>
        <p:spPr>
          <a:xfrm>
            <a:off x="825500" y="4438375"/>
            <a:ext cx="296414" cy="29641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ivider Blue">
    <p:bg>
      <p:bgPr>
        <a:solidFill>
          <a:srgbClr val="00CFFF"/>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219" name="Shape 219"/>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spcBef>
                <a:spcPts val="0"/>
              </a:spcBef>
              <a:buClr>
                <a:srgbClr val="1C304A"/>
              </a:buClr>
              <a:buSzPct val="100000"/>
              <a:defRPr sz="6000" b="1">
                <a:solidFill>
                  <a:srgbClr val="1C304A"/>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220" name="Shape 220"/>
          <p:cNvSpPr txBox="1">
            <a:spLocks noGrp="1"/>
          </p:cNvSpPr>
          <p:nvPr>
            <p:ph type="subTitle" idx="1"/>
          </p:nvPr>
        </p:nvSpPr>
        <p:spPr>
          <a:xfrm>
            <a:off x="746072"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221" name="Shape 221" descr="18F-Logo-S.png"/>
          <p:cNvPicPr preferRelativeResize="0"/>
          <p:nvPr/>
        </p:nvPicPr>
        <p:blipFill>
          <a:blip r:embed="rId2">
            <a:alphaModFix/>
          </a:blip>
          <a:stretch>
            <a:fillRect/>
          </a:stretch>
        </p:blipFill>
        <p:spPr>
          <a:xfrm>
            <a:off x="825500" y="4566350"/>
            <a:ext cx="181237" cy="18123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ivider Dark Blue">
    <p:bg>
      <p:bgPr>
        <a:solidFill>
          <a:srgbClr val="1C304A"/>
        </a:solidFill>
        <a:effectLst/>
      </p:bgPr>
    </p:bg>
    <p:spTree>
      <p:nvGrpSpPr>
        <p:cNvPr id="1" name="Shape 222"/>
        <p:cNvGrpSpPr/>
        <p:nvPr/>
      </p:nvGrpSpPr>
      <p:grpSpPr>
        <a:xfrm>
          <a:off x="0" y="0"/>
          <a:ext cx="0" cy="0"/>
          <a:chOff x="0" y="0"/>
          <a:chExt cx="0" cy="0"/>
        </a:xfrm>
      </p:grpSpPr>
      <p:sp>
        <p:nvSpPr>
          <p:cNvPr id="223" name="Shape 223"/>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CFFF"/>
                </a:solidFill>
              </a:rPr>
              <a:t>‹#›</a:t>
            </a:fld>
            <a:endParaRPr lang="en" sz="600">
              <a:solidFill>
                <a:srgbClr val="00CFFF"/>
              </a:solidFill>
            </a:endParaRPr>
          </a:p>
        </p:txBody>
      </p:sp>
      <p:sp>
        <p:nvSpPr>
          <p:cNvPr id="224" name="Shape 224"/>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spcBef>
                <a:spcPts val="0"/>
              </a:spcBef>
              <a:buClr>
                <a:srgbClr val="00CFFF"/>
              </a:buClr>
              <a:buSzPct val="100000"/>
              <a:defRPr sz="6000" b="1">
                <a:solidFill>
                  <a:srgbClr val="00CFFF"/>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225" name="Shape 225"/>
          <p:cNvSpPr txBox="1">
            <a:spLocks noGrp="1"/>
          </p:cNvSpPr>
          <p:nvPr>
            <p:ph type="subTitle" idx="1"/>
          </p:nvPr>
        </p:nvSpPr>
        <p:spPr>
          <a:xfrm>
            <a:off x="746072" y="292250"/>
            <a:ext cx="5017500" cy="667500"/>
          </a:xfrm>
          <a:prstGeom prst="rect">
            <a:avLst/>
          </a:prstGeom>
        </p:spPr>
        <p:txBody>
          <a:bodyPr lIns="91425" tIns="91425" rIns="91425" bIns="91425" anchor="ctr" anchorCtr="0"/>
          <a:lstStyle>
            <a:lvl1pPr lvl="0" rtl="0">
              <a:spcBef>
                <a:spcPts val="0"/>
              </a:spcBef>
              <a:buNone/>
              <a:defRPr sz="1200" b="1">
                <a:solidFill>
                  <a:srgbClr val="FFFFFF"/>
                </a:solidFill>
              </a:defRPr>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pic>
        <p:nvPicPr>
          <p:cNvPr id="226" name="Shape 226"/>
          <p:cNvPicPr preferRelativeResize="0"/>
          <p:nvPr/>
        </p:nvPicPr>
        <p:blipFill>
          <a:blip r:embed="rId2">
            <a:alphaModFix/>
          </a:blip>
          <a:stretch>
            <a:fillRect/>
          </a:stretch>
        </p:blipFill>
        <p:spPr>
          <a:xfrm>
            <a:off x="825504" y="4566349"/>
            <a:ext cx="181237" cy="18123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White">
    <p:bg>
      <p:bgPr>
        <a:solidFill>
          <a:srgbClr val="FFFFFF"/>
        </a:solidFill>
        <a:effectLst/>
      </p:bgPr>
    </p:bg>
    <p:spTree>
      <p:nvGrpSpPr>
        <p:cNvPr id="1" name="Shape 227"/>
        <p:cNvGrpSpPr/>
        <p:nvPr/>
      </p:nvGrpSpPr>
      <p:grpSpPr>
        <a:xfrm>
          <a:off x="0" y="0"/>
          <a:ext cx="0" cy="0"/>
          <a:chOff x="0" y="0"/>
          <a:chExt cx="0" cy="0"/>
        </a:xfrm>
      </p:grpSpPr>
      <p:sp>
        <p:nvSpPr>
          <p:cNvPr id="228" name="Shape 228"/>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229" name="Shape 229"/>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spcBef>
                <a:spcPts val="0"/>
              </a:spcBef>
              <a:buClr>
                <a:srgbClr val="1C304A"/>
              </a:buClr>
              <a:buSzPct val="100000"/>
              <a:defRPr sz="6000" b="1">
                <a:solidFill>
                  <a:srgbClr val="1C304A"/>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230" name="Shape 230"/>
          <p:cNvSpPr txBox="1">
            <a:spLocks noGrp="1"/>
          </p:cNvSpPr>
          <p:nvPr>
            <p:ph type="subTitle" idx="1"/>
          </p:nvPr>
        </p:nvSpPr>
        <p:spPr>
          <a:xfrm>
            <a:off x="746072" y="292250"/>
            <a:ext cx="5017500" cy="667500"/>
          </a:xfrm>
          <a:prstGeom prst="rect">
            <a:avLst/>
          </a:prstGeom>
        </p:spPr>
        <p:txBody>
          <a:bodyPr lIns="91425" tIns="91425" rIns="91425" bIns="91425" anchor="ctr" anchorCtr="0"/>
          <a:lstStyle>
            <a:lvl1pPr lvl="0" rtl="0">
              <a:spcBef>
                <a:spcPts val="0"/>
              </a:spcBef>
              <a:buNone/>
              <a:defRPr sz="1200" b="1">
                <a:solidFill>
                  <a:srgbClr val="046B9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231" name="Shape 231" descr="18F-Logo-S.png"/>
          <p:cNvPicPr preferRelativeResize="0"/>
          <p:nvPr/>
        </p:nvPicPr>
        <p:blipFill>
          <a:blip r:embed="rId2">
            <a:alphaModFix/>
          </a:blip>
          <a:stretch>
            <a:fillRect/>
          </a:stretch>
        </p:blipFill>
        <p:spPr>
          <a:xfrm>
            <a:off x="825500" y="4566350"/>
            <a:ext cx="181237" cy="18123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right - LG quote">
    <p:bg>
      <p:bgPr>
        <a:solidFill>
          <a:srgbClr val="00CFFF"/>
        </a:solidFill>
        <a:effectLst/>
      </p:bgPr>
    </p:bg>
    <p:spTree>
      <p:nvGrpSpPr>
        <p:cNvPr id="1" name="Shape 232"/>
        <p:cNvGrpSpPr/>
        <p:nvPr/>
      </p:nvGrpSpPr>
      <p:grpSpPr>
        <a:xfrm>
          <a:off x="0" y="0"/>
          <a:ext cx="0" cy="0"/>
          <a:chOff x="0" y="0"/>
          <a:chExt cx="0" cy="0"/>
        </a:xfrm>
      </p:grpSpPr>
      <p:sp>
        <p:nvSpPr>
          <p:cNvPr id="233" name="Shape 233"/>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234" name="Shape 234"/>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lnSpc>
                <a:spcPct val="100000"/>
              </a:lnSpc>
              <a:spcBef>
                <a:spcPts val="0"/>
              </a:spcBef>
              <a:buClr>
                <a:srgbClr val="1C304A"/>
              </a:buClr>
              <a:buSzPct val="100000"/>
              <a:defRPr sz="3200" b="1">
                <a:solidFill>
                  <a:srgbClr val="1C304A"/>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ivider Blue">
    <p:bg>
      <p:bgPr>
        <a:solidFill>
          <a:srgbClr val="00CFFF"/>
        </a:solidFill>
        <a:effectLst/>
      </p:bgPr>
    </p:bg>
    <p:spTree>
      <p:nvGrpSpPr>
        <p:cNvPr id="1" name="Shape 19"/>
        <p:cNvGrpSpPr/>
        <p:nvPr/>
      </p:nvGrpSpPr>
      <p:grpSpPr>
        <a:xfrm>
          <a:off x="0" y="0"/>
          <a:ext cx="0" cy="0"/>
          <a:chOff x="0" y="0"/>
          <a:chExt cx="0" cy="0"/>
        </a:xfrm>
      </p:grpSpPr>
      <p:sp>
        <p:nvSpPr>
          <p:cNvPr id="20" name="Shape 20"/>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21" name="Shape 21"/>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spcBef>
                <a:spcPts val="0"/>
              </a:spcBef>
              <a:buClr>
                <a:srgbClr val="1C304A"/>
              </a:buClr>
              <a:buSzPct val="100000"/>
              <a:defRPr sz="6000" b="1">
                <a:solidFill>
                  <a:srgbClr val="1C304A"/>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22" name="Shape 22"/>
          <p:cNvSpPr txBox="1">
            <a:spLocks noGrp="1"/>
          </p:cNvSpPr>
          <p:nvPr>
            <p:ph type="subTitle" idx="1"/>
          </p:nvPr>
        </p:nvSpPr>
        <p:spPr>
          <a:xfrm>
            <a:off x="746072"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pic>
        <p:nvPicPr>
          <p:cNvPr id="23" name="Shape 23" descr="18F-Logo-S.png"/>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ark - LG quote">
    <p:bg>
      <p:bgPr>
        <a:solidFill>
          <a:srgbClr val="1C304A"/>
        </a:solidFill>
        <a:effectLst/>
      </p:bgPr>
    </p:bg>
    <p:spTree>
      <p:nvGrpSpPr>
        <p:cNvPr id="1" name="Shape 235"/>
        <p:cNvGrpSpPr/>
        <p:nvPr/>
      </p:nvGrpSpPr>
      <p:grpSpPr>
        <a:xfrm>
          <a:off x="0" y="0"/>
          <a:ext cx="0" cy="0"/>
          <a:chOff x="0" y="0"/>
          <a:chExt cx="0" cy="0"/>
        </a:xfrm>
      </p:grpSpPr>
      <p:sp>
        <p:nvSpPr>
          <p:cNvPr id="236" name="Shape 236"/>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lnSpc>
                <a:spcPct val="100000"/>
              </a:lnSpc>
              <a:spcBef>
                <a:spcPts val="0"/>
              </a:spcBef>
              <a:buClr>
                <a:srgbClr val="00CFFF"/>
              </a:buClr>
              <a:buSzPct val="100000"/>
              <a:defRPr sz="3200" b="1">
                <a:solidFill>
                  <a:srgbClr val="00CFFF"/>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White - LG quote">
    <p:bg>
      <p:bgPr>
        <a:solidFill>
          <a:srgbClr val="FFFFFF"/>
        </a:solidFill>
        <a:effectLst/>
      </p:bgPr>
    </p:bg>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lnSpc>
                <a:spcPct val="100000"/>
              </a:lnSpc>
              <a:spcBef>
                <a:spcPts val="0"/>
              </a:spcBef>
              <a:buClr>
                <a:srgbClr val="1C304A"/>
              </a:buClr>
              <a:buSzPct val="100000"/>
              <a:defRPr sz="3200" b="1">
                <a:solidFill>
                  <a:srgbClr val="1C304A"/>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239" name="Shape 239"/>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ark - 1 column">
    <p:bg>
      <p:bgPr>
        <a:solidFill>
          <a:srgbClr val="1C304A"/>
        </a:solidFill>
        <a:effectLst/>
      </p:bgPr>
    </p:bg>
    <p:spTree>
      <p:nvGrpSpPr>
        <p:cNvPr id="1" name="Shape 240"/>
        <p:cNvGrpSpPr/>
        <p:nvPr/>
      </p:nvGrpSpPr>
      <p:grpSpPr>
        <a:xfrm>
          <a:off x="0" y="0"/>
          <a:ext cx="0" cy="0"/>
          <a:chOff x="0" y="0"/>
          <a:chExt cx="0" cy="0"/>
        </a:xfrm>
      </p:grpSpPr>
      <p:sp>
        <p:nvSpPr>
          <p:cNvPr id="241" name="Shape 241"/>
          <p:cNvSpPr txBox="1">
            <a:spLocks noGrp="1"/>
          </p:cNvSpPr>
          <p:nvPr>
            <p:ph type="ctrTitle"/>
          </p:nvPr>
        </p:nvSpPr>
        <p:spPr>
          <a:xfrm>
            <a:off x="712850" y="289401"/>
            <a:ext cx="7386600" cy="844200"/>
          </a:xfrm>
          <a:prstGeom prst="rect">
            <a:avLst/>
          </a:prstGeom>
        </p:spPr>
        <p:txBody>
          <a:bodyPr lIns="91425" tIns="91425" rIns="91425" bIns="91425" anchor="t" anchorCtr="0"/>
          <a:lstStyle>
            <a:lvl1pPr lvl="0" rtl="0">
              <a:lnSpc>
                <a:spcPct val="100000"/>
              </a:lnSpc>
              <a:spcBef>
                <a:spcPts val="0"/>
              </a:spcBef>
              <a:buClr>
                <a:srgbClr val="00CFFF"/>
              </a:buClr>
              <a:buSzPct val="100000"/>
              <a:defRPr sz="2600" b="1">
                <a:solidFill>
                  <a:srgbClr val="00CFFF"/>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242" name="Shape 242"/>
          <p:cNvSpPr txBox="1">
            <a:spLocks noGrp="1"/>
          </p:cNvSpPr>
          <p:nvPr>
            <p:ph type="body" idx="1"/>
          </p:nvPr>
        </p:nvSpPr>
        <p:spPr>
          <a:xfrm>
            <a:off x="623399" y="1654657"/>
            <a:ext cx="7891500" cy="3416400"/>
          </a:xfrm>
          <a:prstGeom prst="rect">
            <a:avLst/>
          </a:prstGeom>
        </p:spPr>
        <p:txBody>
          <a:bodyPr lIns="91425" tIns="91425" rIns="91425" bIns="91425" anchor="t" anchorCtr="0"/>
          <a:lstStyle>
            <a:lvl1pPr lvl="0" rtl="0">
              <a:spcBef>
                <a:spcPts val="0"/>
              </a:spcBef>
              <a:buClr>
                <a:srgbClr val="FFFFFF"/>
              </a:buClr>
              <a:buChar char="●"/>
              <a:defRPr>
                <a:solidFill>
                  <a:srgbClr val="FFFFFF"/>
                </a:solidFill>
              </a:defRPr>
            </a:lvl1pPr>
            <a:lvl2pPr lvl="1" rtl="0">
              <a:spcBef>
                <a:spcPts val="0"/>
              </a:spcBef>
              <a:buClr>
                <a:srgbClr val="FFFFFF"/>
              </a:buClr>
              <a:buChar char="○"/>
              <a:defRPr>
                <a:solidFill>
                  <a:srgbClr val="FFFFFF"/>
                </a:solidFill>
              </a:defRPr>
            </a:lvl2pPr>
            <a:lvl3pPr lvl="2" rtl="0">
              <a:spcBef>
                <a:spcPts val="0"/>
              </a:spcBef>
              <a:buClr>
                <a:srgbClr val="FFFFFF"/>
              </a:buClr>
              <a:buChar char="■"/>
              <a:defRPr>
                <a:solidFill>
                  <a:srgbClr val="FFFFFF"/>
                </a:solidFill>
              </a:defRPr>
            </a:lvl3pPr>
            <a:lvl4pPr lvl="3" rtl="0">
              <a:spcBef>
                <a:spcPts val="0"/>
              </a:spcBef>
              <a:buClr>
                <a:srgbClr val="FFFFFF"/>
              </a:buClr>
              <a:buChar char="●"/>
              <a:defRPr>
                <a:solidFill>
                  <a:srgbClr val="FFFFFF"/>
                </a:solidFill>
              </a:defRPr>
            </a:lvl4pPr>
            <a:lvl5pPr lvl="4" rtl="0">
              <a:spcBef>
                <a:spcPts val="0"/>
              </a:spcBef>
              <a:buClr>
                <a:srgbClr val="FFFFFF"/>
              </a:buClr>
              <a:buChar char="○"/>
              <a:defRPr>
                <a:solidFill>
                  <a:srgbClr val="FFFFFF"/>
                </a:solidFill>
              </a:defRPr>
            </a:lvl5pPr>
            <a:lvl6pPr lvl="5" rtl="0">
              <a:spcBef>
                <a:spcPts val="0"/>
              </a:spcBef>
              <a:buClr>
                <a:srgbClr val="FFFFFF"/>
              </a:buClr>
              <a:buChar char="■"/>
              <a:defRPr>
                <a:solidFill>
                  <a:srgbClr val="FFFFFF"/>
                </a:solidFill>
              </a:defRPr>
            </a:lvl6pPr>
            <a:lvl7pPr lvl="6" rtl="0">
              <a:spcBef>
                <a:spcPts val="0"/>
              </a:spcBef>
              <a:buClr>
                <a:srgbClr val="FFFFFF"/>
              </a:buClr>
              <a:buChar char="●"/>
              <a:defRPr>
                <a:solidFill>
                  <a:srgbClr val="FFFFFF"/>
                </a:solidFill>
              </a:defRPr>
            </a:lvl7pPr>
            <a:lvl8pPr lvl="7" rtl="0">
              <a:spcBef>
                <a:spcPts val="0"/>
              </a:spcBef>
              <a:buClr>
                <a:srgbClr val="FFFFFF"/>
              </a:buClr>
              <a:buChar char="○"/>
              <a:defRPr>
                <a:solidFill>
                  <a:srgbClr val="FFFFFF"/>
                </a:solidFill>
              </a:defRPr>
            </a:lvl8pPr>
            <a:lvl9pPr lvl="8" rtl="0">
              <a:spcBef>
                <a:spcPts val="0"/>
              </a:spcBef>
              <a:buClr>
                <a:srgbClr val="FFFFFF"/>
              </a:buClr>
              <a:buChar char="■"/>
              <a:defRPr>
                <a:solidFill>
                  <a:srgbClr val="FFFFFF"/>
                </a:solidFill>
              </a:defRPr>
            </a:lvl9pPr>
          </a:lstStyle>
          <a:p>
            <a:endParaRPr/>
          </a:p>
        </p:txBody>
      </p:sp>
      <p:sp>
        <p:nvSpPr>
          <p:cNvPr id="243" name="Shape 243"/>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CFFF"/>
                </a:solidFill>
              </a:rPr>
              <a:t>‹#›</a:t>
            </a:fld>
            <a:endParaRPr lang="en" sz="600">
              <a:solidFill>
                <a:srgbClr val="00CFFF"/>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ark - 2 column">
    <p:bg>
      <p:bgPr>
        <a:solidFill>
          <a:srgbClr val="1C304A"/>
        </a:solidFill>
        <a:effectLst/>
      </p:bgPr>
    </p:bg>
    <p:spTree>
      <p:nvGrpSpPr>
        <p:cNvPr id="1" name="Shape 244"/>
        <p:cNvGrpSpPr/>
        <p:nvPr/>
      </p:nvGrpSpPr>
      <p:grpSpPr>
        <a:xfrm>
          <a:off x="0" y="0"/>
          <a:ext cx="0" cy="0"/>
          <a:chOff x="0" y="0"/>
          <a:chExt cx="0" cy="0"/>
        </a:xfrm>
      </p:grpSpPr>
      <p:sp>
        <p:nvSpPr>
          <p:cNvPr id="245" name="Shape 245"/>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CFFF"/>
                </a:solidFill>
              </a:rPr>
              <a:t>‹#›</a:t>
            </a:fld>
            <a:endParaRPr lang="en" sz="600">
              <a:solidFill>
                <a:srgbClr val="00CFFF"/>
              </a:solidFill>
            </a:endParaRPr>
          </a:p>
        </p:txBody>
      </p:sp>
      <p:sp>
        <p:nvSpPr>
          <p:cNvPr id="246" name="Shape 246"/>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0CFFF"/>
              </a:buClr>
              <a:buSzPct val="100000"/>
              <a:defRPr sz="2600" b="1">
                <a:solidFill>
                  <a:srgbClr val="00CFFF"/>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247" name="Shape 247"/>
          <p:cNvSpPr txBox="1">
            <a:spLocks noGrp="1"/>
          </p:cNvSpPr>
          <p:nvPr>
            <p:ph type="body" idx="1"/>
          </p:nvPr>
        </p:nvSpPr>
        <p:spPr>
          <a:xfrm>
            <a:off x="697434" y="1714063"/>
            <a:ext cx="3617700" cy="2637600"/>
          </a:xfrm>
          <a:prstGeom prst="rect">
            <a:avLst/>
          </a:prstGeom>
        </p:spPr>
        <p:txBody>
          <a:bodyPr lIns="91425" tIns="91425" rIns="91425" bIns="91425" anchor="t" anchorCtr="0"/>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a:endParaRPr/>
          </a:p>
        </p:txBody>
      </p:sp>
      <p:sp>
        <p:nvSpPr>
          <p:cNvPr id="248" name="Shape 248"/>
          <p:cNvSpPr txBox="1">
            <a:spLocks noGrp="1"/>
          </p:cNvSpPr>
          <p:nvPr>
            <p:ph type="body" idx="2"/>
          </p:nvPr>
        </p:nvSpPr>
        <p:spPr>
          <a:xfrm>
            <a:off x="4675869" y="1737313"/>
            <a:ext cx="3617699" cy="2637600"/>
          </a:xfrm>
          <a:prstGeom prst="rect">
            <a:avLst/>
          </a:prstGeom>
        </p:spPr>
        <p:txBody>
          <a:bodyPr lIns="91425" tIns="91425" rIns="91425" bIns="91425" anchor="t" anchorCtr="0"/>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a:endParaRPr/>
          </a:p>
        </p:txBody>
      </p:sp>
      <p:sp>
        <p:nvSpPr>
          <p:cNvPr id="249" name="Shape 249"/>
          <p:cNvSpPr txBox="1">
            <a:spLocks noGrp="1"/>
          </p:cNvSpPr>
          <p:nvPr>
            <p:ph type="subTitle" idx="3"/>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ullet Dark - 3 column bullets">
    <p:bg>
      <p:bgPr>
        <a:solidFill>
          <a:srgbClr val="1C304A"/>
        </a:solidFill>
        <a:effectLst/>
      </p:bgPr>
    </p:bg>
    <p:spTree>
      <p:nvGrpSpPr>
        <p:cNvPr id="1" name="Shape 250"/>
        <p:cNvGrpSpPr/>
        <p:nvPr/>
      </p:nvGrpSpPr>
      <p:grpSpPr>
        <a:xfrm>
          <a:off x="0" y="0"/>
          <a:ext cx="0" cy="0"/>
          <a:chOff x="0" y="0"/>
          <a:chExt cx="0" cy="0"/>
        </a:xfrm>
      </p:grpSpPr>
      <p:sp>
        <p:nvSpPr>
          <p:cNvPr id="251" name="Shape 251"/>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CFFF"/>
                </a:solidFill>
              </a:rPr>
              <a:t>‹#›</a:t>
            </a:fld>
            <a:endParaRPr lang="en" sz="600">
              <a:solidFill>
                <a:srgbClr val="00CFFF"/>
              </a:solidFill>
            </a:endParaRPr>
          </a:p>
        </p:txBody>
      </p:sp>
      <p:sp>
        <p:nvSpPr>
          <p:cNvPr id="252" name="Shape 252"/>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0CFFF"/>
              </a:buClr>
              <a:buSzPct val="100000"/>
              <a:defRPr sz="2600" b="1">
                <a:solidFill>
                  <a:srgbClr val="00CFFF"/>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253" name="Shape 253"/>
          <p:cNvSpPr txBox="1">
            <a:spLocks noGrp="1"/>
          </p:cNvSpPr>
          <p:nvPr>
            <p:ph type="subTitle" idx="1"/>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54" name="Shape 254"/>
          <p:cNvSpPr txBox="1">
            <a:spLocks noGrp="1"/>
          </p:cNvSpPr>
          <p:nvPr>
            <p:ph type="body" idx="2"/>
          </p:nvPr>
        </p:nvSpPr>
        <p:spPr>
          <a:xfrm>
            <a:off x="737118" y="2495159"/>
            <a:ext cx="2258100" cy="1332600"/>
          </a:xfrm>
          <a:prstGeom prst="rect">
            <a:avLst/>
          </a:prstGeom>
        </p:spPr>
        <p:txBody>
          <a:bodyPr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
        <p:nvSpPr>
          <p:cNvPr id="255" name="Shape 255"/>
          <p:cNvSpPr txBox="1">
            <a:spLocks noGrp="1"/>
          </p:cNvSpPr>
          <p:nvPr>
            <p:ph type="body" idx="3"/>
          </p:nvPr>
        </p:nvSpPr>
        <p:spPr>
          <a:xfrm>
            <a:off x="3323392" y="2495159"/>
            <a:ext cx="2258100" cy="1332600"/>
          </a:xfrm>
          <a:prstGeom prst="rect">
            <a:avLst/>
          </a:prstGeom>
        </p:spPr>
        <p:txBody>
          <a:bodyPr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
        <p:nvSpPr>
          <p:cNvPr id="256" name="Shape 256"/>
          <p:cNvSpPr txBox="1">
            <a:spLocks noGrp="1"/>
          </p:cNvSpPr>
          <p:nvPr>
            <p:ph type="body" idx="4"/>
          </p:nvPr>
        </p:nvSpPr>
        <p:spPr>
          <a:xfrm>
            <a:off x="5909667" y="2495159"/>
            <a:ext cx="2258100" cy="1332600"/>
          </a:xfrm>
          <a:prstGeom prst="rect">
            <a:avLst/>
          </a:prstGeom>
        </p:spPr>
        <p:txBody>
          <a:bodyPr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a:endParaRPr/>
          </a:p>
        </p:txBody>
      </p:sp>
      <p:sp>
        <p:nvSpPr>
          <p:cNvPr id="257" name="Shape 257"/>
          <p:cNvSpPr/>
          <p:nvPr/>
        </p:nvSpPr>
        <p:spPr>
          <a:xfrm>
            <a:off x="815525" y="1865323"/>
            <a:ext cx="467100" cy="4671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58" name="Shape 258"/>
          <p:cNvSpPr txBox="1"/>
          <p:nvPr/>
        </p:nvSpPr>
        <p:spPr>
          <a:xfrm>
            <a:off x="811575" y="1876000"/>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1C304A"/>
                </a:solidFill>
                <a:latin typeface="Helvetica Neue"/>
                <a:ea typeface="Helvetica Neue"/>
                <a:cs typeface="Helvetica Neue"/>
                <a:sym typeface="Helvetica Neue"/>
              </a:rPr>
              <a:t>1</a:t>
            </a:r>
          </a:p>
        </p:txBody>
      </p:sp>
      <p:sp>
        <p:nvSpPr>
          <p:cNvPr id="259" name="Shape 259"/>
          <p:cNvSpPr/>
          <p:nvPr/>
        </p:nvSpPr>
        <p:spPr>
          <a:xfrm>
            <a:off x="3375583" y="1865323"/>
            <a:ext cx="467100" cy="4671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60" name="Shape 260"/>
          <p:cNvSpPr txBox="1"/>
          <p:nvPr/>
        </p:nvSpPr>
        <p:spPr>
          <a:xfrm>
            <a:off x="3371633" y="1876000"/>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1C304A"/>
                </a:solidFill>
                <a:latin typeface="Helvetica Neue"/>
                <a:ea typeface="Helvetica Neue"/>
                <a:cs typeface="Helvetica Neue"/>
                <a:sym typeface="Helvetica Neue"/>
              </a:rPr>
              <a:t>2</a:t>
            </a:r>
          </a:p>
        </p:txBody>
      </p:sp>
      <p:sp>
        <p:nvSpPr>
          <p:cNvPr id="261" name="Shape 261"/>
          <p:cNvSpPr/>
          <p:nvPr/>
        </p:nvSpPr>
        <p:spPr>
          <a:xfrm>
            <a:off x="5993434" y="1865323"/>
            <a:ext cx="467100" cy="4671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62" name="Shape 262"/>
          <p:cNvSpPr txBox="1"/>
          <p:nvPr/>
        </p:nvSpPr>
        <p:spPr>
          <a:xfrm>
            <a:off x="5989484" y="1876000"/>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1C304A"/>
                </a:solidFill>
                <a:latin typeface="Helvetica Neue"/>
                <a:ea typeface="Helvetica Neue"/>
                <a:cs typeface="Helvetica Neue"/>
                <a:sym typeface="Helvetica Neue"/>
              </a:rPr>
              <a:t>3</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White - 1 column">
    <p:bg>
      <p:bgPr>
        <a:solidFill>
          <a:srgbClr val="FFFFFF"/>
        </a:solidFill>
        <a:effectLst/>
      </p:bgPr>
    </p:bg>
    <p:spTree>
      <p:nvGrpSpPr>
        <p:cNvPr id="1" name="Shape 263"/>
        <p:cNvGrpSpPr/>
        <p:nvPr/>
      </p:nvGrpSpPr>
      <p:grpSpPr>
        <a:xfrm>
          <a:off x="0" y="0"/>
          <a:ext cx="0" cy="0"/>
          <a:chOff x="0" y="0"/>
          <a:chExt cx="0" cy="0"/>
        </a:xfrm>
      </p:grpSpPr>
      <p:sp>
        <p:nvSpPr>
          <p:cNvPr id="264" name="Shape 264"/>
          <p:cNvSpPr txBox="1">
            <a:spLocks noGrp="1"/>
          </p:cNvSpPr>
          <p:nvPr>
            <p:ph type="ctrTitle"/>
          </p:nvPr>
        </p:nvSpPr>
        <p:spPr>
          <a:xfrm>
            <a:off x="712850" y="289401"/>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265" name="Shape 265"/>
          <p:cNvSpPr txBox="1">
            <a:spLocks noGrp="1"/>
          </p:cNvSpPr>
          <p:nvPr>
            <p:ph type="body" idx="1"/>
          </p:nvPr>
        </p:nvSpPr>
        <p:spPr>
          <a:xfrm>
            <a:off x="623399" y="1662375"/>
            <a:ext cx="7891500" cy="3416400"/>
          </a:xfrm>
          <a:prstGeom prst="rect">
            <a:avLst/>
          </a:prstGeom>
        </p:spPr>
        <p:txBody>
          <a:bodyPr lIns="91425" tIns="91425" rIns="91425" bIns="91425" anchor="t" anchorCtr="0"/>
          <a:lstStyle>
            <a:lvl1pPr lvl="0" rtl="0">
              <a:spcBef>
                <a:spcPts val="0"/>
              </a:spcBef>
              <a:buClr>
                <a:srgbClr val="1C304A"/>
              </a:buClr>
              <a:buChar char="●"/>
              <a:defRPr>
                <a:solidFill>
                  <a:srgbClr val="1C304A"/>
                </a:solidFill>
              </a:defRPr>
            </a:lvl1pPr>
            <a:lvl2pPr lvl="1" rtl="0">
              <a:spcBef>
                <a:spcPts val="0"/>
              </a:spcBef>
              <a:buClr>
                <a:srgbClr val="1C304A"/>
              </a:buClr>
              <a:buChar char="○"/>
              <a:defRPr>
                <a:solidFill>
                  <a:srgbClr val="1C304A"/>
                </a:solidFill>
              </a:defRPr>
            </a:lvl2pPr>
            <a:lvl3pPr lvl="2" rtl="0">
              <a:spcBef>
                <a:spcPts val="0"/>
              </a:spcBef>
              <a:buClr>
                <a:srgbClr val="1C304A"/>
              </a:buClr>
              <a:buChar char="■"/>
              <a:defRPr>
                <a:solidFill>
                  <a:srgbClr val="1C304A"/>
                </a:solidFill>
              </a:defRPr>
            </a:lvl3pPr>
            <a:lvl4pPr lvl="3" rtl="0">
              <a:spcBef>
                <a:spcPts val="0"/>
              </a:spcBef>
              <a:buClr>
                <a:srgbClr val="1C304A"/>
              </a:buClr>
              <a:buChar char="●"/>
              <a:defRPr>
                <a:solidFill>
                  <a:srgbClr val="1C304A"/>
                </a:solidFill>
              </a:defRPr>
            </a:lvl4pPr>
            <a:lvl5pPr lvl="4" rtl="0">
              <a:spcBef>
                <a:spcPts val="0"/>
              </a:spcBef>
              <a:buClr>
                <a:srgbClr val="1C304A"/>
              </a:buClr>
              <a:buChar char="○"/>
              <a:defRPr>
                <a:solidFill>
                  <a:srgbClr val="1C304A"/>
                </a:solidFill>
              </a:defRPr>
            </a:lvl5pPr>
            <a:lvl6pPr lvl="5" rtl="0">
              <a:spcBef>
                <a:spcPts val="0"/>
              </a:spcBef>
              <a:buClr>
                <a:srgbClr val="1C304A"/>
              </a:buClr>
              <a:buChar char="■"/>
              <a:defRPr>
                <a:solidFill>
                  <a:srgbClr val="1C304A"/>
                </a:solidFill>
              </a:defRPr>
            </a:lvl6pPr>
            <a:lvl7pPr lvl="6" rtl="0">
              <a:spcBef>
                <a:spcPts val="0"/>
              </a:spcBef>
              <a:buClr>
                <a:srgbClr val="1C304A"/>
              </a:buClr>
              <a:buChar char="●"/>
              <a:defRPr>
                <a:solidFill>
                  <a:srgbClr val="1C304A"/>
                </a:solidFill>
              </a:defRPr>
            </a:lvl7pPr>
            <a:lvl8pPr lvl="7" rtl="0">
              <a:spcBef>
                <a:spcPts val="0"/>
              </a:spcBef>
              <a:buClr>
                <a:srgbClr val="1C304A"/>
              </a:buClr>
              <a:buChar char="○"/>
              <a:defRPr>
                <a:solidFill>
                  <a:srgbClr val="1C304A"/>
                </a:solidFill>
              </a:defRPr>
            </a:lvl8pPr>
            <a:lvl9pPr lvl="8" rtl="0">
              <a:spcBef>
                <a:spcPts val="0"/>
              </a:spcBef>
              <a:buClr>
                <a:srgbClr val="1C304A"/>
              </a:buClr>
              <a:buChar char="■"/>
              <a:defRPr>
                <a:solidFill>
                  <a:srgbClr val="1C304A"/>
                </a:solidFill>
              </a:defRPr>
            </a:lvl9pPr>
          </a:lstStyle>
          <a:p>
            <a:endParaRPr/>
          </a:p>
        </p:txBody>
      </p:sp>
      <p:sp>
        <p:nvSpPr>
          <p:cNvPr id="266" name="Shape 266"/>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White - 2 column">
    <p:bg>
      <p:bgPr>
        <a:solidFill>
          <a:srgbClr val="FFFFFF"/>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269" name="Shape 269"/>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270" name="Shape 270"/>
          <p:cNvSpPr txBox="1">
            <a:spLocks noGrp="1"/>
          </p:cNvSpPr>
          <p:nvPr>
            <p:ph type="body" idx="1"/>
          </p:nvPr>
        </p:nvSpPr>
        <p:spPr>
          <a:xfrm>
            <a:off x="725280" y="1722019"/>
            <a:ext cx="3617700" cy="2637600"/>
          </a:xfrm>
          <a:prstGeom prst="rect">
            <a:avLst/>
          </a:prstGeom>
        </p:spPr>
        <p:txBody>
          <a:bodyPr lIns="91425" tIns="91425" rIns="91425" bIns="91425" anchor="t" anchorCtr="0"/>
          <a:lstStyle>
            <a:lvl1pPr lvl="0" rtl="0">
              <a:spcBef>
                <a:spcPts val="0"/>
              </a:spcBef>
              <a:spcAft>
                <a:spcPts val="1000"/>
              </a:spcAft>
              <a:buSzPct val="100000"/>
              <a:defRPr sz="1200"/>
            </a:lvl1pPr>
            <a:lvl2pPr lvl="1" rtl="0">
              <a:spcBef>
                <a:spcPts val="0"/>
              </a:spcBef>
              <a:spcAft>
                <a:spcPts val="1000"/>
              </a:spcAft>
              <a:buSzPct val="100000"/>
              <a:defRPr sz="1200"/>
            </a:lvl2pPr>
            <a:lvl3pPr lvl="2" rtl="0">
              <a:spcBef>
                <a:spcPts val="0"/>
              </a:spcBef>
              <a:spcAft>
                <a:spcPts val="1000"/>
              </a:spcAft>
              <a:buSzPct val="100000"/>
              <a:defRPr sz="1200"/>
            </a:lvl3pPr>
            <a:lvl4pPr lvl="3" rtl="0">
              <a:spcBef>
                <a:spcPts val="0"/>
              </a:spcBef>
              <a:spcAft>
                <a:spcPts val="1000"/>
              </a:spcAft>
              <a:buSzPct val="100000"/>
              <a:defRPr sz="1200"/>
            </a:lvl4pPr>
            <a:lvl5pPr lvl="4" rtl="0">
              <a:spcBef>
                <a:spcPts val="0"/>
              </a:spcBef>
              <a:spcAft>
                <a:spcPts val="1000"/>
              </a:spcAft>
              <a:buSzPct val="100000"/>
              <a:defRPr sz="1200"/>
            </a:lvl5pPr>
            <a:lvl6pPr lvl="5" rtl="0">
              <a:spcBef>
                <a:spcPts val="0"/>
              </a:spcBef>
              <a:spcAft>
                <a:spcPts val="1000"/>
              </a:spcAft>
              <a:buSzPct val="100000"/>
              <a:defRPr sz="1200"/>
            </a:lvl6pPr>
            <a:lvl7pPr lvl="6" rtl="0">
              <a:spcBef>
                <a:spcPts val="0"/>
              </a:spcBef>
              <a:spcAft>
                <a:spcPts val="1000"/>
              </a:spcAft>
              <a:buSzPct val="100000"/>
              <a:defRPr sz="1200"/>
            </a:lvl7pPr>
            <a:lvl8pPr lvl="7" rtl="0">
              <a:spcBef>
                <a:spcPts val="0"/>
              </a:spcBef>
              <a:spcAft>
                <a:spcPts val="1000"/>
              </a:spcAft>
              <a:buSzPct val="100000"/>
              <a:defRPr sz="1200"/>
            </a:lvl8pPr>
            <a:lvl9pPr lvl="8" rtl="0">
              <a:spcBef>
                <a:spcPts val="0"/>
              </a:spcBef>
              <a:spcAft>
                <a:spcPts val="1000"/>
              </a:spcAft>
              <a:buSzPct val="100000"/>
              <a:defRPr sz="1200"/>
            </a:lvl9pPr>
          </a:lstStyle>
          <a:p>
            <a:endParaRPr/>
          </a:p>
        </p:txBody>
      </p:sp>
      <p:sp>
        <p:nvSpPr>
          <p:cNvPr id="271" name="Shape 271"/>
          <p:cNvSpPr txBox="1">
            <a:spLocks noGrp="1"/>
          </p:cNvSpPr>
          <p:nvPr>
            <p:ph type="body" idx="2"/>
          </p:nvPr>
        </p:nvSpPr>
        <p:spPr>
          <a:xfrm>
            <a:off x="4675869" y="1745269"/>
            <a:ext cx="3617699" cy="2637600"/>
          </a:xfrm>
          <a:prstGeom prst="rect">
            <a:avLst/>
          </a:prstGeom>
        </p:spPr>
        <p:txBody>
          <a:bodyPr lIns="91425" tIns="91425" rIns="91425" bIns="91425" anchor="t" anchorCtr="0"/>
          <a:lstStyle>
            <a:lvl1pPr lvl="0" rtl="0">
              <a:spcBef>
                <a:spcPts val="0"/>
              </a:spcBef>
              <a:spcAft>
                <a:spcPts val="1000"/>
              </a:spcAft>
              <a:buSzPct val="100000"/>
              <a:defRPr sz="1200"/>
            </a:lvl1pPr>
            <a:lvl2pPr lvl="1" rtl="0">
              <a:spcBef>
                <a:spcPts val="0"/>
              </a:spcBef>
              <a:spcAft>
                <a:spcPts val="1000"/>
              </a:spcAft>
              <a:buSzPct val="100000"/>
              <a:defRPr sz="1200"/>
            </a:lvl2pPr>
            <a:lvl3pPr lvl="2" rtl="0">
              <a:spcBef>
                <a:spcPts val="0"/>
              </a:spcBef>
              <a:spcAft>
                <a:spcPts val="1000"/>
              </a:spcAft>
              <a:buSzPct val="100000"/>
              <a:defRPr sz="1200"/>
            </a:lvl3pPr>
            <a:lvl4pPr lvl="3" rtl="0">
              <a:spcBef>
                <a:spcPts val="0"/>
              </a:spcBef>
              <a:spcAft>
                <a:spcPts val="1000"/>
              </a:spcAft>
              <a:buSzPct val="100000"/>
              <a:defRPr sz="1200"/>
            </a:lvl4pPr>
            <a:lvl5pPr lvl="4" rtl="0">
              <a:spcBef>
                <a:spcPts val="0"/>
              </a:spcBef>
              <a:spcAft>
                <a:spcPts val="1000"/>
              </a:spcAft>
              <a:buSzPct val="100000"/>
              <a:defRPr sz="1200"/>
            </a:lvl5pPr>
            <a:lvl6pPr lvl="5" rtl="0">
              <a:spcBef>
                <a:spcPts val="0"/>
              </a:spcBef>
              <a:spcAft>
                <a:spcPts val="1000"/>
              </a:spcAft>
              <a:buSzPct val="100000"/>
              <a:defRPr sz="1200"/>
            </a:lvl6pPr>
            <a:lvl7pPr lvl="6" rtl="0">
              <a:spcBef>
                <a:spcPts val="0"/>
              </a:spcBef>
              <a:spcAft>
                <a:spcPts val="1000"/>
              </a:spcAft>
              <a:buSzPct val="100000"/>
              <a:defRPr sz="1200"/>
            </a:lvl7pPr>
            <a:lvl8pPr lvl="7" rtl="0">
              <a:spcBef>
                <a:spcPts val="0"/>
              </a:spcBef>
              <a:spcAft>
                <a:spcPts val="1000"/>
              </a:spcAft>
              <a:buSzPct val="100000"/>
              <a:defRPr sz="1200"/>
            </a:lvl8pPr>
            <a:lvl9pPr lvl="8" rtl="0">
              <a:spcBef>
                <a:spcPts val="0"/>
              </a:spcBef>
              <a:spcAft>
                <a:spcPts val="1000"/>
              </a:spcAft>
              <a:buSzPct val="100000"/>
              <a:defRPr sz="1200"/>
            </a:lvl9pPr>
          </a:lstStyle>
          <a:p>
            <a:endParaRPr/>
          </a:p>
        </p:txBody>
      </p:sp>
      <p:sp>
        <p:nvSpPr>
          <p:cNvPr id="272" name="Shape 272"/>
          <p:cNvSpPr txBox="1">
            <a:spLocks noGrp="1"/>
          </p:cNvSpPr>
          <p:nvPr>
            <p:ph type="subTitle" idx="3"/>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White - 3 column ">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737118" y="2471784"/>
            <a:ext cx="2258100" cy="13326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75" name="Shape 275"/>
          <p:cNvSpPr/>
          <p:nvPr/>
        </p:nvSpPr>
        <p:spPr>
          <a:xfrm>
            <a:off x="435775" y="4943725"/>
            <a:ext cx="116700" cy="137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76" name="Shape 276"/>
          <p:cNvSpPr txBox="1">
            <a:spLocks noGrp="1"/>
          </p:cNvSpPr>
          <p:nvPr>
            <p:ph type="body" idx="2"/>
          </p:nvPr>
        </p:nvSpPr>
        <p:spPr>
          <a:xfrm>
            <a:off x="3323392" y="2471784"/>
            <a:ext cx="2258100" cy="13326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77" name="Shape 277"/>
          <p:cNvSpPr txBox="1">
            <a:spLocks noGrp="1"/>
          </p:cNvSpPr>
          <p:nvPr>
            <p:ph type="body" idx="3"/>
          </p:nvPr>
        </p:nvSpPr>
        <p:spPr>
          <a:xfrm>
            <a:off x="5909667" y="2471784"/>
            <a:ext cx="2258100" cy="13326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78" name="Shape 278"/>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279" name="Shape 279"/>
          <p:cNvSpPr txBox="1">
            <a:spLocks noGrp="1"/>
          </p:cNvSpPr>
          <p:nvPr>
            <p:ph type="subTitle" idx="4"/>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80" name="Shape 280"/>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281" name="Shape 281"/>
          <p:cNvSpPr/>
          <p:nvPr/>
        </p:nvSpPr>
        <p:spPr>
          <a:xfrm>
            <a:off x="815525" y="1841948"/>
            <a:ext cx="467100" cy="467100"/>
          </a:xfrm>
          <a:prstGeom prst="ellipse">
            <a:avLst/>
          </a:prstGeom>
          <a:solidFill>
            <a:srgbClr val="046B99"/>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82" name="Shape 282"/>
          <p:cNvSpPr txBox="1"/>
          <p:nvPr/>
        </p:nvSpPr>
        <p:spPr>
          <a:xfrm>
            <a:off x="811575" y="1852625"/>
            <a:ext cx="467100" cy="420300"/>
          </a:xfrm>
          <a:prstGeom prst="rect">
            <a:avLst/>
          </a:prstGeom>
          <a:noFill/>
          <a:ln>
            <a:noFill/>
          </a:ln>
        </p:spPr>
        <p:txBody>
          <a:bodyPr lIns="91425" tIns="91425" rIns="91425" bIns="91425" anchor="t" anchorCtr="0">
            <a:noAutofit/>
          </a:bodyPr>
          <a:lstStyle/>
          <a:p>
            <a:pPr lvl="0" algn="ctr" rtl="0">
              <a:spcBef>
                <a:spcPts val="0"/>
              </a:spcBef>
              <a:buClr>
                <a:schemeClr val="dk1"/>
              </a:buClr>
              <a:buSzPct val="61111"/>
              <a:buFont typeface="Arial"/>
              <a:buNone/>
            </a:pPr>
            <a:r>
              <a:rPr lang="en" sz="1800" b="1">
                <a:solidFill>
                  <a:srgbClr val="FFFFFF"/>
                </a:solidFill>
                <a:latin typeface="Helvetica Neue"/>
                <a:ea typeface="Helvetica Neue"/>
                <a:cs typeface="Helvetica Neue"/>
                <a:sym typeface="Helvetica Neue"/>
              </a:rPr>
              <a:t>1</a:t>
            </a:r>
          </a:p>
        </p:txBody>
      </p:sp>
      <p:sp>
        <p:nvSpPr>
          <p:cNvPr id="283" name="Shape 283"/>
          <p:cNvSpPr/>
          <p:nvPr/>
        </p:nvSpPr>
        <p:spPr>
          <a:xfrm>
            <a:off x="3375583" y="1841948"/>
            <a:ext cx="467100" cy="467100"/>
          </a:xfrm>
          <a:prstGeom prst="ellipse">
            <a:avLst/>
          </a:prstGeom>
          <a:solidFill>
            <a:srgbClr val="046B99"/>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84" name="Shape 284"/>
          <p:cNvSpPr txBox="1"/>
          <p:nvPr/>
        </p:nvSpPr>
        <p:spPr>
          <a:xfrm>
            <a:off x="3371633" y="1852625"/>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FFFFFF"/>
                </a:solidFill>
                <a:latin typeface="Helvetica Neue"/>
                <a:ea typeface="Helvetica Neue"/>
                <a:cs typeface="Helvetica Neue"/>
                <a:sym typeface="Helvetica Neue"/>
              </a:rPr>
              <a:t>2</a:t>
            </a:r>
          </a:p>
        </p:txBody>
      </p:sp>
      <p:sp>
        <p:nvSpPr>
          <p:cNvPr id="285" name="Shape 285"/>
          <p:cNvSpPr/>
          <p:nvPr/>
        </p:nvSpPr>
        <p:spPr>
          <a:xfrm>
            <a:off x="5993434" y="1841948"/>
            <a:ext cx="467100" cy="467100"/>
          </a:xfrm>
          <a:prstGeom prst="ellipse">
            <a:avLst/>
          </a:prstGeom>
          <a:solidFill>
            <a:srgbClr val="046B99"/>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86" name="Shape 286"/>
          <p:cNvSpPr txBox="1"/>
          <p:nvPr/>
        </p:nvSpPr>
        <p:spPr>
          <a:xfrm>
            <a:off x="5989484" y="1852625"/>
            <a:ext cx="467100" cy="4203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FFFFFF"/>
                </a:solidFill>
                <a:latin typeface="Helvetica Neue"/>
                <a:ea typeface="Helvetica Neue"/>
                <a:cs typeface="Helvetica Neue"/>
                <a:sym typeface="Helvetica Neue"/>
              </a:rPr>
              <a:t>3</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White - 2 column icons">
    <p:bg>
      <p:bgPr>
        <a:solidFill>
          <a:srgbClr val="FFFFFF"/>
        </a:solidFill>
        <a:effectLst/>
      </p:bgPr>
    </p:bg>
    <p:spTree>
      <p:nvGrpSpPr>
        <p:cNvPr id="1" name="Shape 287"/>
        <p:cNvGrpSpPr/>
        <p:nvPr/>
      </p:nvGrpSpPr>
      <p:grpSpPr>
        <a:xfrm>
          <a:off x="0" y="0"/>
          <a:ext cx="0" cy="0"/>
          <a:chOff x="0" y="0"/>
          <a:chExt cx="0" cy="0"/>
        </a:xfrm>
      </p:grpSpPr>
      <p:sp>
        <p:nvSpPr>
          <p:cNvPr id="288" name="Shape 288"/>
          <p:cNvSpPr txBox="1">
            <a:spLocks noGrp="1"/>
          </p:cNvSpPr>
          <p:nvPr>
            <p:ph type="body" idx="1"/>
          </p:nvPr>
        </p:nvSpPr>
        <p:spPr>
          <a:xfrm>
            <a:off x="1493787" y="1694407"/>
            <a:ext cx="2622900"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289" name="Shape 289"/>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290" name="Shape 290"/>
          <p:cNvSpPr/>
          <p:nvPr/>
        </p:nvSpPr>
        <p:spPr>
          <a:xfrm>
            <a:off x="815525" y="1804118"/>
            <a:ext cx="611400" cy="6114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91" name="Shape 291"/>
          <p:cNvSpPr/>
          <p:nvPr/>
        </p:nvSpPr>
        <p:spPr>
          <a:xfrm>
            <a:off x="4349049" y="1804118"/>
            <a:ext cx="611400" cy="6114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92" name="Shape 292"/>
          <p:cNvSpPr txBox="1">
            <a:spLocks noGrp="1"/>
          </p:cNvSpPr>
          <p:nvPr>
            <p:ph type="body" idx="2"/>
          </p:nvPr>
        </p:nvSpPr>
        <p:spPr>
          <a:xfrm>
            <a:off x="5027312" y="1694407"/>
            <a:ext cx="2622899"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293" name="Shape 293"/>
          <p:cNvSpPr txBox="1">
            <a:spLocks noGrp="1"/>
          </p:cNvSpPr>
          <p:nvPr>
            <p:ph type="body" idx="3"/>
          </p:nvPr>
        </p:nvSpPr>
        <p:spPr>
          <a:xfrm>
            <a:off x="1493787" y="3313631"/>
            <a:ext cx="2622900"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294" name="Shape 294"/>
          <p:cNvSpPr/>
          <p:nvPr/>
        </p:nvSpPr>
        <p:spPr>
          <a:xfrm>
            <a:off x="815525" y="3427125"/>
            <a:ext cx="611400" cy="6114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95" name="Shape 295"/>
          <p:cNvSpPr/>
          <p:nvPr/>
        </p:nvSpPr>
        <p:spPr>
          <a:xfrm>
            <a:off x="4349049" y="3427125"/>
            <a:ext cx="611400" cy="611400"/>
          </a:xfrm>
          <a:prstGeom prst="ellipse">
            <a:avLst/>
          </a:prstGeom>
          <a:solidFill>
            <a:srgbClr val="00C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296" name="Shape 296"/>
          <p:cNvSpPr txBox="1">
            <a:spLocks noGrp="1"/>
          </p:cNvSpPr>
          <p:nvPr>
            <p:ph type="body" idx="4"/>
          </p:nvPr>
        </p:nvSpPr>
        <p:spPr>
          <a:xfrm>
            <a:off x="5027312" y="3313631"/>
            <a:ext cx="2622899"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297" name="Shape 297"/>
          <p:cNvSpPr txBox="1">
            <a:spLocks noGrp="1"/>
          </p:cNvSpPr>
          <p:nvPr>
            <p:ph type="ctrTitle"/>
          </p:nvPr>
        </p:nvSpPr>
        <p:spPr>
          <a:xfrm>
            <a:off x="712850" y="289401"/>
            <a:ext cx="7386600" cy="844200"/>
          </a:xfrm>
          <a:prstGeom prst="rect">
            <a:avLst/>
          </a:prstGeom>
        </p:spPr>
        <p:txBody>
          <a:bodyPr lIns="91425" tIns="91425" rIns="91425" bIns="91425" anchor="t" anchorCtr="0"/>
          <a:lstStyle>
            <a:lvl1pPr lvl="0" rtl="0">
              <a:lnSpc>
                <a:spcPct val="100000"/>
              </a:lnSpc>
              <a:spcBef>
                <a:spcPts val="0"/>
              </a:spcBef>
              <a:buClr>
                <a:srgbClr val="1C304A"/>
              </a:buClr>
              <a:buSzPct val="100000"/>
              <a:defRPr sz="2600" b="1">
                <a:solidFill>
                  <a:srgbClr val="1C304A"/>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right - 2 column icons">
    <p:bg>
      <p:bgPr>
        <a:solidFill>
          <a:srgbClr val="00CFFF"/>
        </a:solidFill>
        <a:effectLst/>
      </p:bgPr>
    </p:bg>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1493787" y="1694407"/>
            <a:ext cx="2622900"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300" name="Shape 300"/>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301" name="Shape 301"/>
          <p:cNvSpPr/>
          <p:nvPr/>
        </p:nvSpPr>
        <p:spPr>
          <a:xfrm>
            <a:off x="815525" y="1804118"/>
            <a:ext cx="611400" cy="6114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302" name="Shape 302"/>
          <p:cNvSpPr/>
          <p:nvPr/>
        </p:nvSpPr>
        <p:spPr>
          <a:xfrm>
            <a:off x="4349049" y="1804118"/>
            <a:ext cx="611400" cy="6114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303" name="Shape 303"/>
          <p:cNvSpPr txBox="1">
            <a:spLocks noGrp="1"/>
          </p:cNvSpPr>
          <p:nvPr>
            <p:ph type="body" idx="2"/>
          </p:nvPr>
        </p:nvSpPr>
        <p:spPr>
          <a:xfrm>
            <a:off x="5027312" y="1694407"/>
            <a:ext cx="2622899"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304" name="Shape 304"/>
          <p:cNvSpPr txBox="1">
            <a:spLocks noGrp="1"/>
          </p:cNvSpPr>
          <p:nvPr>
            <p:ph type="body" idx="3"/>
          </p:nvPr>
        </p:nvSpPr>
        <p:spPr>
          <a:xfrm>
            <a:off x="1493787" y="3313631"/>
            <a:ext cx="2622900"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305" name="Shape 305"/>
          <p:cNvSpPr/>
          <p:nvPr/>
        </p:nvSpPr>
        <p:spPr>
          <a:xfrm>
            <a:off x="815525" y="3427125"/>
            <a:ext cx="611400" cy="6114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306" name="Shape 306"/>
          <p:cNvSpPr/>
          <p:nvPr/>
        </p:nvSpPr>
        <p:spPr>
          <a:xfrm>
            <a:off x="4349049" y="3427125"/>
            <a:ext cx="611400" cy="6114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b="1">
              <a:solidFill>
                <a:srgbClr val="FFFFFF"/>
              </a:solidFill>
              <a:latin typeface="Helvetica Neue"/>
              <a:ea typeface="Helvetica Neue"/>
              <a:cs typeface="Helvetica Neue"/>
              <a:sym typeface="Helvetica Neue"/>
            </a:endParaRPr>
          </a:p>
        </p:txBody>
      </p:sp>
      <p:sp>
        <p:nvSpPr>
          <p:cNvPr id="307" name="Shape 307"/>
          <p:cNvSpPr txBox="1">
            <a:spLocks noGrp="1"/>
          </p:cNvSpPr>
          <p:nvPr>
            <p:ph type="body" idx="4"/>
          </p:nvPr>
        </p:nvSpPr>
        <p:spPr>
          <a:xfrm>
            <a:off x="5027312" y="3313631"/>
            <a:ext cx="2622899" cy="890400"/>
          </a:xfrm>
          <a:prstGeom prst="rect">
            <a:avLst/>
          </a:prstGeom>
        </p:spPr>
        <p:txBody>
          <a:bodyPr lIns="91425" tIns="91425" rIns="91425" bIns="91425" anchor="ctr" anchorCtr="0"/>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a:endParaRPr/>
          </a:p>
        </p:txBody>
      </p:sp>
      <p:sp>
        <p:nvSpPr>
          <p:cNvPr id="308" name="Shape 308"/>
          <p:cNvSpPr txBox="1">
            <a:spLocks noGrp="1"/>
          </p:cNvSpPr>
          <p:nvPr>
            <p:ph type="ctrTitle"/>
          </p:nvPr>
        </p:nvSpPr>
        <p:spPr>
          <a:xfrm>
            <a:off x="712850" y="289401"/>
            <a:ext cx="7386600" cy="844200"/>
          </a:xfrm>
          <a:prstGeom prst="rect">
            <a:avLst/>
          </a:prstGeom>
        </p:spPr>
        <p:txBody>
          <a:bodyPr lIns="91425" tIns="91425" rIns="91425" bIns="91425" anchor="t" anchorCtr="0"/>
          <a:lstStyle>
            <a:lvl1pPr lvl="0" rtl="0">
              <a:lnSpc>
                <a:spcPct val="100000"/>
              </a:lnSpc>
              <a:spcBef>
                <a:spcPts val="0"/>
              </a:spcBef>
              <a:buClr>
                <a:srgbClr val="1C304A"/>
              </a:buClr>
              <a:buSzPct val="100000"/>
              <a:defRPr sz="2600" b="1">
                <a:solidFill>
                  <a:srgbClr val="1C304A"/>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ivider Dark Blue">
    <p:bg>
      <p:bgPr>
        <a:solidFill>
          <a:srgbClr val="1C304A"/>
        </a:solidFill>
        <a:effectLst/>
      </p:bgPr>
    </p:bg>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CFFF"/>
                </a:solidFill>
              </a:rPr>
              <a:t>‹#›</a:t>
            </a:fld>
            <a:endParaRPr lang="en" sz="600">
              <a:solidFill>
                <a:srgbClr val="00CFFF"/>
              </a:solidFill>
            </a:endParaRPr>
          </a:p>
        </p:txBody>
      </p:sp>
      <p:sp>
        <p:nvSpPr>
          <p:cNvPr id="26" name="Shape 26"/>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spcBef>
                <a:spcPts val="0"/>
              </a:spcBef>
              <a:buClr>
                <a:srgbClr val="00CFFF"/>
              </a:buClr>
              <a:buSzPct val="100000"/>
              <a:defRPr sz="6000" b="1">
                <a:solidFill>
                  <a:srgbClr val="00CFFF"/>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27" name="Shape 27"/>
          <p:cNvSpPr txBox="1">
            <a:spLocks noGrp="1"/>
          </p:cNvSpPr>
          <p:nvPr>
            <p:ph type="subTitle" idx="1"/>
          </p:nvPr>
        </p:nvSpPr>
        <p:spPr>
          <a:xfrm>
            <a:off x="746072" y="292250"/>
            <a:ext cx="5017500" cy="667500"/>
          </a:xfrm>
          <a:prstGeom prst="rect">
            <a:avLst/>
          </a:prstGeom>
        </p:spPr>
        <p:txBody>
          <a:bodyPr lIns="91425" tIns="91425" rIns="91425" bIns="91425" anchor="ctr" anchorCtr="0"/>
          <a:lstStyle>
            <a:lvl1pPr lvl="0" rtl="0">
              <a:spcBef>
                <a:spcPts val="0"/>
              </a:spcBef>
              <a:buNone/>
              <a:defRPr sz="1200" b="1">
                <a:solidFill>
                  <a:srgbClr val="FFFFFF"/>
                </a:solidFill>
              </a:defRPr>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pic>
        <p:nvPicPr>
          <p:cNvPr id="28" name="Shape 28"/>
          <p:cNvPicPr preferRelativeResize="0"/>
          <p:nvPr/>
        </p:nvPicPr>
        <p:blipFill>
          <a:blip r:embed="rId2">
            <a:alphaModFix/>
          </a:blip>
          <a:stretch>
            <a:fillRect/>
          </a:stretch>
        </p:blipFill>
        <p:spPr>
          <a:xfrm>
            <a:off x="825504" y="4566349"/>
            <a:ext cx="201374" cy="20137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5 boxes">
    <p:bg>
      <p:bgPr>
        <a:solidFill>
          <a:srgbClr val="FFFFFF"/>
        </a:solidFill>
        <a:effectLst/>
      </p:bgPr>
    </p:bg>
    <p:spTree>
      <p:nvGrpSpPr>
        <p:cNvPr id="1" name="Shape 309"/>
        <p:cNvGrpSpPr/>
        <p:nvPr/>
      </p:nvGrpSpPr>
      <p:grpSpPr>
        <a:xfrm>
          <a:off x="0" y="0"/>
          <a:ext cx="0" cy="0"/>
          <a:chOff x="0" y="0"/>
          <a:chExt cx="0" cy="0"/>
        </a:xfrm>
      </p:grpSpPr>
      <p:sp>
        <p:nvSpPr>
          <p:cNvPr id="310" name="Shape 310"/>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311" name="Shape 311"/>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312" name="Shape 312"/>
          <p:cNvSpPr txBox="1">
            <a:spLocks noGrp="1"/>
          </p:cNvSpPr>
          <p:nvPr>
            <p:ph type="subTitle" idx="1"/>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13" name="Shape 313"/>
          <p:cNvSpPr/>
          <p:nvPr/>
        </p:nvSpPr>
        <p:spPr>
          <a:xfrm>
            <a:off x="8291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1</a:t>
            </a:r>
          </a:p>
        </p:txBody>
      </p:sp>
      <p:sp>
        <p:nvSpPr>
          <p:cNvPr id="314" name="Shape 314"/>
          <p:cNvSpPr txBox="1">
            <a:spLocks noGrp="1"/>
          </p:cNvSpPr>
          <p:nvPr>
            <p:ph type="body" idx="2"/>
          </p:nvPr>
        </p:nvSpPr>
        <p:spPr>
          <a:xfrm>
            <a:off x="8735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
        <p:nvSpPr>
          <p:cNvPr id="315" name="Shape 315"/>
          <p:cNvSpPr/>
          <p:nvPr/>
        </p:nvSpPr>
        <p:spPr>
          <a:xfrm>
            <a:off x="23593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2</a:t>
            </a:r>
          </a:p>
        </p:txBody>
      </p:sp>
      <p:sp>
        <p:nvSpPr>
          <p:cNvPr id="316" name="Shape 316"/>
          <p:cNvSpPr txBox="1">
            <a:spLocks noGrp="1"/>
          </p:cNvSpPr>
          <p:nvPr>
            <p:ph type="body" idx="3"/>
          </p:nvPr>
        </p:nvSpPr>
        <p:spPr>
          <a:xfrm>
            <a:off x="24037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
        <p:nvSpPr>
          <p:cNvPr id="317" name="Shape 317"/>
          <p:cNvSpPr/>
          <p:nvPr/>
        </p:nvSpPr>
        <p:spPr>
          <a:xfrm>
            <a:off x="38895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3</a:t>
            </a:r>
          </a:p>
        </p:txBody>
      </p:sp>
      <p:sp>
        <p:nvSpPr>
          <p:cNvPr id="318" name="Shape 318"/>
          <p:cNvSpPr txBox="1">
            <a:spLocks noGrp="1"/>
          </p:cNvSpPr>
          <p:nvPr>
            <p:ph type="body" idx="4"/>
          </p:nvPr>
        </p:nvSpPr>
        <p:spPr>
          <a:xfrm>
            <a:off x="39339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
        <p:nvSpPr>
          <p:cNvPr id="319" name="Shape 319"/>
          <p:cNvSpPr/>
          <p:nvPr/>
        </p:nvSpPr>
        <p:spPr>
          <a:xfrm>
            <a:off x="54197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4</a:t>
            </a:r>
          </a:p>
        </p:txBody>
      </p:sp>
      <p:sp>
        <p:nvSpPr>
          <p:cNvPr id="320" name="Shape 320"/>
          <p:cNvSpPr txBox="1">
            <a:spLocks noGrp="1"/>
          </p:cNvSpPr>
          <p:nvPr>
            <p:ph type="body" idx="5"/>
          </p:nvPr>
        </p:nvSpPr>
        <p:spPr>
          <a:xfrm>
            <a:off x="54641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
        <p:nvSpPr>
          <p:cNvPr id="321" name="Shape 321"/>
          <p:cNvSpPr/>
          <p:nvPr/>
        </p:nvSpPr>
        <p:spPr>
          <a:xfrm>
            <a:off x="69499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5</a:t>
            </a:r>
          </a:p>
        </p:txBody>
      </p:sp>
      <p:sp>
        <p:nvSpPr>
          <p:cNvPr id="322" name="Shape 322"/>
          <p:cNvSpPr txBox="1">
            <a:spLocks noGrp="1"/>
          </p:cNvSpPr>
          <p:nvPr>
            <p:ph type="body" idx="6"/>
          </p:nvPr>
        </p:nvSpPr>
        <p:spPr>
          <a:xfrm>
            <a:off x="69943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4 boxes">
    <p:bg>
      <p:bgPr>
        <a:solidFill>
          <a:srgbClr val="FFFFFF"/>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325" name="Shape 325"/>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326" name="Shape 326"/>
          <p:cNvSpPr txBox="1">
            <a:spLocks noGrp="1"/>
          </p:cNvSpPr>
          <p:nvPr>
            <p:ph type="subTitle" idx="1"/>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27" name="Shape 327"/>
          <p:cNvSpPr/>
          <p:nvPr/>
        </p:nvSpPr>
        <p:spPr>
          <a:xfrm>
            <a:off x="8291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1</a:t>
            </a:r>
          </a:p>
        </p:txBody>
      </p:sp>
      <p:sp>
        <p:nvSpPr>
          <p:cNvPr id="328" name="Shape 328"/>
          <p:cNvSpPr txBox="1">
            <a:spLocks noGrp="1"/>
          </p:cNvSpPr>
          <p:nvPr>
            <p:ph type="body" idx="2"/>
          </p:nvPr>
        </p:nvSpPr>
        <p:spPr>
          <a:xfrm>
            <a:off x="8735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
        <p:nvSpPr>
          <p:cNvPr id="329" name="Shape 329"/>
          <p:cNvSpPr/>
          <p:nvPr/>
        </p:nvSpPr>
        <p:spPr>
          <a:xfrm>
            <a:off x="23593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2</a:t>
            </a:r>
          </a:p>
        </p:txBody>
      </p:sp>
      <p:sp>
        <p:nvSpPr>
          <p:cNvPr id="330" name="Shape 330"/>
          <p:cNvSpPr txBox="1">
            <a:spLocks noGrp="1"/>
          </p:cNvSpPr>
          <p:nvPr>
            <p:ph type="body" idx="3"/>
          </p:nvPr>
        </p:nvSpPr>
        <p:spPr>
          <a:xfrm>
            <a:off x="24037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
        <p:nvSpPr>
          <p:cNvPr id="331" name="Shape 331"/>
          <p:cNvSpPr/>
          <p:nvPr/>
        </p:nvSpPr>
        <p:spPr>
          <a:xfrm>
            <a:off x="38895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3</a:t>
            </a:r>
          </a:p>
        </p:txBody>
      </p:sp>
      <p:sp>
        <p:nvSpPr>
          <p:cNvPr id="332" name="Shape 332"/>
          <p:cNvSpPr txBox="1">
            <a:spLocks noGrp="1"/>
          </p:cNvSpPr>
          <p:nvPr>
            <p:ph type="body" idx="4"/>
          </p:nvPr>
        </p:nvSpPr>
        <p:spPr>
          <a:xfrm>
            <a:off x="39339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
        <p:nvSpPr>
          <p:cNvPr id="333" name="Shape 333"/>
          <p:cNvSpPr/>
          <p:nvPr/>
        </p:nvSpPr>
        <p:spPr>
          <a:xfrm>
            <a:off x="54197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4</a:t>
            </a:r>
          </a:p>
        </p:txBody>
      </p:sp>
      <p:sp>
        <p:nvSpPr>
          <p:cNvPr id="334" name="Shape 334"/>
          <p:cNvSpPr txBox="1">
            <a:spLocks noGrp="1"/>
          </p:cNvSpPr>
          <p:nvPr>
            <p:ph type="body" idx="5"/>
          </p:nvPr>
        </p:nvSpPr>
        <p:spPr>
          <a:xfrm>
            <a:off x="54641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 boxes">
    <p:bg>
      <p:bgPr>
        <a:solidFill>
          <a:srgbClr val="FFFFFF"/>
        </a:solidFill>
        <a:effectLst/>
      </p:bgPr>
    </p:bg>
    <p:spTree>
      <p:nvGrpSpPr>
        <p:cNvPr id="1" name="Shape 335"/>
        <p:cNvGrpSpPr/>
        <p:nvPr/>
      </p:nvGrpSpPr>
      <p:grpSpPr>
        <a:xfrm>
          <a:off x="0" y="0"/>
          <a:ext cx="0" cy="0"/>
          <a:chOff x="0" y="0"/>
          <a:chExt cx="0" cy="0"/>
        </a:xfrm>
      </p:grpSpPr>
      <p:sp>
        <p:nvSpPr>
          <p:cNvPr id="336" name="Shape 336"/>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337" name="Shape 337"/>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338" name="Shape 338"/>
          <p:cNvSpPr txBox="1">
            <a:spLocks noGrp="1"/>
          </p:cNvSpPr>
          <p:nvPr>
            <p:ph type="subTitle" idx="1"/>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39" name="Shape 339"/>
          <p:cNvSpPr/>
          <p:nvPr/>
        </p:nvSpPr>
        <p:spPr>
          <a:xfrm>
            <a:off x="8291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1</a:t>
            </a:r>
          </a:p>
        </p:txBody>
      </p:sp>
      <p:sp>
        <p:nvSpPr>
          <p:cNvPr id="340" name="Shape 340"/>
          <p:cNvSpPr txBox="1">
            <a:spLocks noGrp="1"/>
          </p:cNvSpPr>
          <p:nvPr>
            <p:ph type="body" idx="2"/>
          </p:nvPr>
        </p:nvSpPr>
        <p:spPr>
          <a:xfrm>
            <a:off x="8735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
        <p:nvSpPr>
          <p:cNvPr id="341" name="Shape 341"/>
          <p:cNvSpPr/>
          <p:nvPr/>
        </p:nvSpPr>
        <p:spPr>
          <a:xfrm>
            <a:off x="23593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2</a:t>
            </a:r>
          </a:p>
        </p:txBody>
      </p:sp>
      <p:sp>
        <p:nvSpPr>
          <p:cNvPr id="342" name="Shape 342"/>
          <p:cNvSpPr txBox="1">
            <a:spLocks noGrp="1"/>
          </p:cNvSpPr>
          <p:nvPr>
            <p:ph type="body" idx="3"/>
          </p:nvPr>
        </p:nvSpPr>
        <p:spPr>
          <a:xfrm>
            <a:off x="24037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
        <p:nvSpPr>
          <p:cNvPr id="343" name="Shape 343"/>
          <p:cNvSpPr/>
          <p:nvPr/>
        </p:nvSpPr>
        <p:spPr>
          <a:xfrm>
            <a:off x="3889500" y="1789525"/>
            <a:ext cx="1403700" cy="2137500"/>
          </a:xfrm>
          <a:prstGeom prst="rect">
            <a:avLst/>
          </a:prstGeom>
          <a:solidFill>
            <a:srgbClr val="1C304A"/>
          </a:solidFill>
          <a:ln>
            <a:noFill/>
          </a:ln>
        </p:spPr>
        <p:txBody>
          <a:bodyPr lIns="91425" tIns="91425" rIns="91425" bIns="91425" anchor="t" anchorCtr="0">
            <a:noAutofit/>
          </a:bodyPr>
          <a:lstStyle/>
          <a:p>
            <a:pPr lvl="0" rtl="0">
              <a:spcBef>
                <a:spcPts val="0"/>
              </a:spcBef>
              <a:buNone/>
            </a:pPr>
            <a:r>
              <a:rPr lang="en" sz="7200" b="1">
                <a:solidFill>
                  <a:srgbClr val="00CFFF"/>
                </a:solidFill>
                <a:latin typeface="Helvetica Neue"/>
                <a:ea typeface="Helvetica Neue"/>
                <a:cs typeface="Helvetica Neue"/>
                <a:sym typeface="Helvetica Neue"/>
              </a:rPr>
              <a:t>3</a:t>
            </a:r>
          </a:p>
        </p:txBody>
      </p:sp>
      <p:sp>
        <p:nvSpPr>
          <p:cNvPr id="344" name="Shape 344"/>
          <p:cNvSpPr txBox="1">
            <a:spLocks noGrp="1"/>
          </p:cNvSpPr>
          <p:nvPr>
            <p:ph type="body" idx="4"/>
          </p:nvPr>
        </p:nvSpPr>
        <p:spPr>
          <a:xfrm>
            <a:off x="3933913" y="3007750"/>
            <a:ext cx="1278900" cy="821100"/>
          </a:xfrm>
          <a:prstGeom prst="rect">
            <a:avLst/>
          </a:prstGeom>
        </p:spPr>
        <p:txBody>
          <a:bodyPr lIns="91425" tIns="91425" rIns="91425" bIns="91425" anchor="t" anchorCtr="0"/>
          <a:lstStyle>
            <a:lvl1pPr lvl="0" rtl="0">
              <a:lnSpc>
                <a:spcPct val="100000"/>
              </a:lnSpc>
              <a:spcBef>
                <a:spcPts val="0"/>
              </a:spcBef>
              <a:buClr>
                <a:srgbClr val="FFFFFF"/>
              </a:buClr>
              <a:buSzPct val="100000"/>
              <a:defRPr sz="1200" b="1">
                <a:solidFill>
                  <a:srgbClr val="FFFFFF"/>
                </a:solidFill>
              </a:defRPr>
            </a:lvl1pPr>
            <a:lvl2pPr lvl="1" rtl="0">
              <a:lnSpc>
                <a:spcPct val="100000"/>
              </a:lnSpc>
              <a:spcBef>
                <a:spcPts val="0"/>
              </a:spcBef>
              <a:buClr>
                <a:srgbClr val="FFFFFF"/>
              </a:buClr>
              <a:buSzPct val="100000"/>
              <a:defRPr sz="1200">
                <a:solidFill>
                  <a:srgbClr val="FFFFFF"/>
                </a:solidFill>
              </a:defRPr>
            </a:lvl2pPr>
            <a:lvl3pPr lvl="2" rtl="0">
              <a:lnSpc>
                <a:spcPct val="100000"/>
              </a:lnSpc>
              <a:spcBef>
                <a:spcPts val="0"/>
              </a:spcBef>
              <a:buClr>
                <a:srgbClr val="FFFFFF"/>
              </a:buClr>
              <a:buSzPct val="100000"/>
              <a:defRPr sz="1200">
                <a:solidFill>
                  <a:srgbClr val="FFFFFF"/>
                </a:solidFill>
              </a:defRPr>
            </a:lvl3pPr>
            <a:lvl4pPr lvl="3" rtl="0">
              <a:lnSpc>
                <a:spcPct val="100000"/>
              </a:lnSpc>
              <a:spcBef>
                <a:spcPts val="0"/>
              </a:spcBef>
              <a:buClr>
                <a:srgbClr val="FFFFFF"/>
              </a:buClr>
              <a:defRPr>
                <a:solidFill>
                  <a:srgbClr val="FFFFFF"/>
                </a:solidFill>
              </a:defRPr>
            </a:lvl4pPr>
            <a:lvl5pPr lvl="4" rtl="0">
              <a:lnSpc>
                <a:spcPct val="100000"/>
              </a:lnSpc>
              <a:spcBef>
                <a:spcPts val="0"/>
              </a:spcBef>
              <a:buClr>
                <a:srgbClr val="FFFFFF"/>
              </a:buClr>
              <a:buSzPct val="100000"/>
              <a:defRPr sz="1200">
                <a:solidFill>
                  <a:srgbClr val="FFFFFF"/>
                </a:solidFill>
              </a:defRPr>
            </a:lvl5pPr>
            <a:lvl6pPr lvl="5" rtl="0">
              <a:lnSpc>
                <a:spcPct val="100000"/>
              </a:lnSpc>
              <a:spcBef>
                <a:spcPts val="0"/>
              </a:spcBef>
              <a:buClr>
                <a:srgbClr val="FFFFFF"/>
              </a:buClr>
              <a:buSzPct val="100000"/>
              <a:defRPr sz="1200">
                <a:solidFill>
                  <a:srgbClr val="FFFFFF"/>
                </a:solidFill>
              </a:defRPr>
            </a:lvl6pPr>
            <a:lvl7pPr lvl="6" rtl="0">
              <a:lnSpc>
                <a:spcPct val="100000"/>
              </a:lnSpc>
              <a:spcBef>
                <a:spcPts val="0"/>
              </a:spcBef>
              <a:buClr>
                <a:srgbClr val="FFFFFF"/>
              </a:buClr>
              <a:buSzPct val="100000"/>
              <a:defRPr sz="1200">
                <a:solidFill>
                  <a:srgbClr val="FFFFFF"/>
                </a:solidFill>
              </a:defRPr>
            </a:lvl7pPr>
            <a:lvl8pPr lvl="7" rtl="0">
              <a:lnSpc>
                <a:spcPct val="100000"/>
              </a:lnSpc>
              <a:spcBef>
                <a:spcPts val="0"/>
              </a:spcBef>
              <a:buClr>
                <a:srgbClr val="FFFFFF"/>
              </a:buClr>
              <a:buSzPct val="100000"/>
              <a:defRPr sz="1200">
                <a:solidFill>
                  <a:srgbClr val="FFFFFF"/>
                </a:solidFill>
              </a:defRPr>
            </a:lvl8pPr>
            <a:lvl9pPr lvl="8" rtl="0">
              <a:lnSpc>
                <a:spcPct val="100000"/>
              </a:lnSpc>
              <a:spcBef>
                <a:spcPts val="0"/>
              </a:spcBef>
              <a:buClr>
                <a:srgbClr val="FFFFFF"/>
              </a:buClr>
              <a:buSzPct val="100000"/>
              <a:defRPr sz="1200">
                <a:solidFill>
                  <a:srgbClr val="FFFFFF"/>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able">
    <p:spTree>
      <p:nvGrpSpPr>
        <p:cNvPr id="1" name="Shape 345"/>
        <p:cNvGrpSpPr/>
        <p:nvPr/>
      </p:nvGrpSpPr>
      <p:grpSpPr>
        <a:xfrm>
          <a:off x="0" y="0"/>
          <a:ext cx="0" cy="0"/>
          <a:chOff x="0" y="0"/>
          <a:chExt cx="0" cy="0"/>
        </a:xfrm>
      </p:grpSpPr>
      <p:sp>
        <p:nvSpPr>
          <p:cNvPr id="346" name="Shape 346"/>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347" name="Shape 347"/>
          <p:cNvSpPr txBox="1">
            <a:spLocks noGrp="1"/>
          </p:cNvSpPr>
          <p:nvPr>
            <p:ph type="subTitle" idx="1"/>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48" name="Shape 348"/>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46B99"/>
              </a:buClr>
              <a:buSzPct val="100000"/>
              <a:defRPr sz="2600" b="1">
                <a:solidFill>
                  <a:srgbClr val="046B99"/>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Large Photo">
    <p:bg>
      <p:bgPr>
        <a:solidFill>
          <a:srgbClr val="666666"/>
        </a:solidFill>
        <a:effectLst/>
      </p:bgPr>
    </p:bg>
    <p:spTree>
      <p:nvGrpSpPr>
        <p:cNvPr id="1" name="Shape 349"/>
        <p:cNvGrpSpPr/>
        <p:nvPr/>
      </p:nvGrpSpPr>
      <p:grpSpPr>
        <a:xfrm>
          <a:off x="0" y="0"/>
          <a:ext cx="0" cy="0"/>
          <a:chOff x="0" y="0"/>
          <a:chExt cx="0" cy="0"/>
        </a:xfrm>
      </p:grpSpPr>
      <p:pic>
        <p:nvPicPr>
          <p:cNvPr id="350" name="Shape 350"/>
          <p:cNvPicPr preferRelativeResize="0"/>
          <p:nvPr/>
        </p:nvPicPr>
        <p:blipFill rotWithShape="1">
          <a:blip r:embed="rId2">
            <a:alphaModFix/>
          </a:blip>
          <a:srcRect l="6272" t="6909" r="11416" b="30901"/>
          <a:stretch/>
        </p:blipFill>
        <p:spPr>
          <a:xfrm>
            <a:off x="-9524" y="-39168"/>
            <a:ext cx="9162900" cy="5192100"/>
          </a:xfrm>
          <a:prstGeom prst="rect">
            <a:avLst/>
          </a:prstGeom>
          <a:noFill/>
          <a:ln>
            <a:noFill/>
          </a:ln>
        </p:spPr>
      </p:pic>
      <p:sp>
        <p:nvSpPr>
          <p:cNvPr id="351" name="Shape 351"/>
          <p:cNvSpPr/>
          <p:nvPr/>
        </p:nvSpPr>
        <p:spPr>
          <a:xfrm>
            <a:off x="3868900" y="3578887"/>
            <a:ext cx="4891200" cy="975900"/>
          </a:xfrm>
          <a:prstGeom prst="rect">
            <a:avLst/>
          </a:prstGeom>
          <a:solidFill>
            <a:srgbClr val="00CFFF"/>
          </a:solidFill>
          <a:ln>
            <a:noFill/>
          </a:ln>
        </p:spPr>
        <p:txBody>
          <a:bodyPr lIns="167425" tIns="167425" rIns="167425" bIns="167425" anchor="t" anchorCtr="0">
            <a:noAutofit/>
          </a:bodyPr>
          <a:lstStyle/>
          <a:p>
            <a:pPr marL="0" marR="0" lvl="1" indent="88900" algn="l" rtl="0">
              <a:spcBef>
                <a:spcPts val="700"/>
              </a:spcBef>
              <a:buNone/>
            </a:pPr>
            <a:endParaRPr sz="1700" b="0" i="1" u="none" strike="noStrike" cap="none">
              <a:solidFill>
                <a:srgbClr val="26818F"/>
              </a:solidFill>
              <a:latin typeface="Source Sans Pro"/>
              <a:ea typeface="Source Sans Pro"/>
              <a:cs typeface="Source Sans Pro"/>
              <a:sym typeface="Source Sans Pro"/>
            </a:endParaRPr>
          </a:p>
        </p:txBody>
      </p:sp>
      <p:sp>
        <p:nvSpPr>
          <p:cNvPr id="352" name="Shape 352"/>
          <p:cNvSpPr txBox="1">
            <a:spLocks noGrp="1"/>
          </p:cNvSpPr>
          <p:nvPr>
            <p:ph type="ctrTitle"/>
          </p:nvPr>
        </p:nvSpPr>
        <p:spPr>
          <a:xfrm>
            <a:off x="4035650" y="3697025"/>
            <a:ext cx="4489800" cy="1048800"/>
          </a:xfrm>
          <a:prstGeom prst="rect">
            <a:avLst/>
          </a:prstGeom>
        </p:spPr>
        <p:txBody>
          <a:bodyPr lIns="91425" tIns="91425" rIns="91425" bIns="91425" anchor="t" anchorCtr="0"/>
          <a:lstStyle>
            <a:lvl1pPr lvl="0" rtl="0">
              <a:spcBef>
                <a:spcPts val="0"/>
              </a:spcBef>
              <a:buClr>
                <a:srgbClr val="1C304A"/>
              </a:buClr>
              <a:buSzPct val="100000"/>
              <a:defRPr sz="3600" b="1">
                <a:solidFill>
                  <a:srgbClr val="1C304A"/>
                </a:solidFill>
              </a:defRPr>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Dark Blue Section Title ">
    <p:spTree>
      <p:nvGrpSpPr>
        <p:cNvPr id="1" name="Shape 353"/>
        <p:cNvGrpSpPr/>
        <p:nvPr/>
      </p:nvGrpSpPr>
      <p:grpSpPr>
        <a:xfrm>
          <a:off x="0" y="0"/>
          <a:ext cx="0" cy="0"/>
          <a:chOff x="0" y="0"/>
          <a:chExt cx="0" cy="0"/>
        </a:xfrm>
      </p:grpSpPr>
      <p:sp>
        <p:nvSpPr>
          <p:cNvPr id="354" name="Shape 354"/>
          <p:cNvSpPr/>
          <p:nvPr/>
        </p:nvSpPr>
        <p:spPr>
          <a:xfrm>
            <a:off x="-47100" y="-11850"/>
            <a:ext cx="4619100" cy="5215800"/>
          </a:xfrm>
          <a:prstGeom prst="rect">
            <a:avLst/>
          </a:prstGeom>
          <a:solidFill>
            <a:srgbClr val="1C304A"/>
          </a:solidFill>
          <a:ln>
            <a:noFill/>
          </a:ln>
        </p:spPr>
        <p:txBody>
          <a:bodyPr lIns="91425" tIns="91425" rIns="91425" bIns="91425" anchor="ctr" anchorCtr="0">
            <a:noAutofit/>
          </a:bodyPr>
          <a:lstStyle/>
          <a:p>
            <a:pPr lvl="0">
              <a:spcBef>
                <a:spcPts val="0"/>
              </a:spcBef>
              <a:buNone/>
            </a:pPr>
            <a:endParaRPr/>
          </a:p>
        </p:txBody>
      </p:sp>
      <p:sp>
        <p:nvSpPr>
          <p:cNvPr id="355" name="Shape 355"/>
          <p:cNvSpPr txBox="1">
            <a:spLocks noGrp="1"/>
          </p:cNvSpPr>
          <p:nvPr>
            <p:ph type="sldNum" idx="12"/>
          </p:nvPr>
        </p:nvSpPr>
        <p:spPr>
          <a:xfrm>
            <a:off x="8472450" y="4881625"/>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latin typeface="Source Sans Pro"/>
                <a:ea typeface="Source Sans Pro"/>
                <a:cs typeface="Source Sans Pro"/>
                <a:sym typeface="Source Sans Pro"/>
              </a:rPr>
              <a:t>‹#›</a:t>
            </a:fld>
            <a:endParaRPr lang="en" sz="600">
              <a:solidFill>
                <a:srgbClr val="000000"/>
              </a:solidFill>
              <a:latin typeface="Source Sans Pro"/>
              <a:ea typeface="Source Sans Pro"/>
              <a:cs typeface="Source Sans Pro"/>
              <a:sym typeface="Source Sans Pro"/>
            </a:endParaRPr>
          </a:p>
        </p:txBody>
      </p:sp>
      <p:sp>
        <p:nvSpPr>
          <p:cNvPr id="356" name="Shape 356"/>
          <p:cNvSpPr txBox="1">
            <a:spLocks noGrp="1"/>
          </p:cNvSpPr>
          <p:nvPr>
            <p:ph type="ctrTitle"/>
          </p:nvPr>
        </p:nvSpPr>
        <p:spPr>
          <a:xfrm>
            <a:off x="718656" y="614725"/>
            <a:ext cx="3494700" cy="844200"/>
          </a:xfrm>
          <a:prstGeom prst="rect">
            <a:avLst/>
          </a:prstGeom>
        </p:spPr>
        <p:txBody>
          <a:bodyPr lIns="91425" tIns="91425" rIns="91425" bIns="91425" anchor="t" anchorCtr="0"/>
          <a:lstStyle>
            <a:lvl1pPr lvl="0" rtl="0">
              <a:lnSpc>
                <a:spcPct val="100000"/>
              </a:lnSpc>
              <a:spcBef>
                <a:spcPts val="0"/>
              </a:spcBef>
              <a:buClr>
                <a:srgbClr val="00CFFF"/>
              </a:buClr>
              <a:buSzPct val="100000"/>
              <a:defRPr sz="2600" b="1">
                <a:solidFill>
                  <a:srgbClr val="00CFFF"/>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357" name="Shape 357"/>
          <p:cNvSpPr txBox="1">
            <a:spLocks noGrp="1"/>
          </p:cNvSpPr>
          <p:nvPr>
            <p:ph type="body" idx="1"/>
          </p:nvPr>
        </p:nvSpPr>
        <p:spPr>
          <a:xfrm>
            <a:off x="725275" y="1722025"/>
            <a:ext cx="3515700" cy="2637600"/>
          </a:xfrm>
          <a:prstGeom prst="rect">
            <a:avLst/>
          </a:prstGeom>
        </p:spPr>
        <p:txBody>
          <a:bodyPr lIns="91425" tIns="91425" rIns="91425" bIns="91425" anchor="t" anchorCtr="0"/>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a:endParaRPr/>
          </a:p>
        </p:txBody>
      </p:sp>
      <p:sp>
        <p:nvSpPr>
          <p:cNvPr id="358" name="Shape 358"/>
          <p:cNvSpPr txBox="1">
            <a:spLocks noGrp="1"/>
          </p:cNvSpPr>
          <p:nvPr>
            <p:ph type="subTitle" idx="2"/>
          </p:nvPr>
        </p:nvSpPr>
        <p:spPr>
          <a:xfrm>
            <a:off x="718649" y="292250"/>
            <a:ext cx="3546300" cy="667500"/>
          </a:xfrm>
          <a:prstGeom prst="rect">
            <a:avLst/>
          </a:prstGeom>
        </p:spPr>
        <p:txBody>
          <a:bodyPr lIns="91425" tIns="91425" rIns="91425" bIns="91425" anchor="ctr" anchorCtr="0"/>
          <a:lstStyle>
            <a:lvl1pPr lvl="0" rtl="0">
              <a:spcBef>
                <a:spcPts val="0"/>
              </a:spcBef>
              <a:buNone/>
              <a:defRPr sz="1200" b="1">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right Section Title">
    <p:spTree>
      <p:nvGrpSpPr>
        <p:cNvPr id="1" name="Shape 359"/>
        <p:cNvGrpSpPr/>
        <p:nvPr/>
      </p:nvGrpSpPr>
      <p:grpSpPr>
        <a:xfrm>
          <a:off x="0" y="0"/>
          <a:ext cx="0" cy="0"/>
          <a:chOff x="0" y="0"/>
          <a:chExt cx="0" cy="0"/>
        </a:xfrm>
      </p:grpSpPr>
      <p:sp>
        <p:nvSpPr>
          <p:cNvPr id="360" name="Shape 360"/>
          <p:cNvSpPr/>
          <p:nvPr/>
        </p:nvSpPr>
        <p:spPr>
          <a:xfrm>
            <a:off x="-15825" y="-15825"/>
            <a:ext cx="4587900" cy="5165100"/>
          </a:xfrm>
          <a:prstGeom prst="rect">
            <a:avLst/>
          </a:prstGeom>
          <a:solidFill>
            <a:srgbClr val="00CFFF"/>
          </a:solidFill>
          <a:ln>
            <a:noFill/>
          </a:ln>
        </p:spPr>
        <p:txBody>
          <a:bodyPr lIns="91425" tIns="91425" rIns="91425" bIns="91425" anchor="ctr" anchorCtr="0">
            <a:noAutofit/>
          </a:bodyPr>
          <a:lstStyle/>
          <a:p>
            <a:pPr lvl="0">
              <a:spcBef>
                <a:spcPts val="0"/>
              </a:spcBef>
              <a:buNone/>
            </a:pPr>
            <a:endParaRPr/>
          </a:p>
        </p:txBody>
      </p:sp>
      <p:sp>
        <p:nvSpPr>
          <p:cNvPr id="361" name="Shape 361"/>
          <p:cNvSpPr txBox="1">
            <a:spLocks noGrp="1"/>
          </p:cNvSpPr>
          <p:nvPr>
            <p:ph type="sldNum" idx="12"/>
          </p:nvPr>
        </p:nvSpPr>
        <p:spPr>
          <a:xfrm>
            <a:off x="8472450" y="4881625"/>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latin typeface="Source Sans Pro"/>
                <a:ea typeface="Source Sans Pro"/>
                <a:cs typeface="Source Sans Pro"/>
                <a:sym typeface="Source Sans Pro"/>
              </a:rPr>
              <a:t>‹#›</a:t>
            </a:fld>
            <a:endParaRPr lang="en" sz="600">
              <a:solidFill>
                <a:srgbClr val="000000"/>
              </a:solidFill>
              <a:latin typeface="Source Sans Pro"/>
              <a:ea typeface="Source Sans Pro"/>
              <a:cs typeface="Source Sans Pro"/>
              <a:sym typeface="Source Sans Pro"/>
            </a:endParaRPr>
          </a:p>
        </p:txBody>
      </p:sp>
      <p:sp>
        <p:nvSpPr>
          <p:cNvPr id="362" name="Shape 362"/>
          <p:cNvSpPr txBox="1">
            <a:spLocks noGrp="1"/>
          </p:cNvSpPr>
          <p:nvPr>
            <p:ph type="ctrTitle"/>
          </p:nvPr>
        </p:nvSpPr>
        <p:spPr>
          <a:xfrm>
            <a:off x="718656" y="614725"/>
            <a:ext cx="3494700" cy="844200"/>
          </a:xfrm>
          <a:prstGeom prst="rect">
            <a:avLst/>
          </a:prstGeom>
        </p:spPr>
        <p:txBody>
          <a:bodyPr lIns="91425" tIns="91425" rIns="91425" bIns="91425" anchor="t" anchorCtr="0"/>
          <a:lstStyle>
            <a:lvl1pPr lvl="0" rtl="0">
              <a:lnSpc>
                <a:spcPct val="100000"/>
              </a:lnSpc>
              <a:spcBef>
                <a:spcPts val="0"/>
              </a:spcBef>
              <a:buClr>
                <a:srgbClr val="1C304A"/>
              </a:buClr>
              <a:buSzPct val="100000"/>
              <a:defRPr sz="2600" b="1">
                <a:solidFill>
                  <a:srgbClr val="1C304A"/>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363" name="Shape 363"/>
          <p:cNvSpPr txBox="1">
            <a:spLocks noGrp="1"/>
          </p:cNvSpPr>
          <p:nvPr>
            <p:ph type="body" idx="1"/>
          </p:nvPr>
        </p:nvSpPr>
        <p:spPr>
          <a:xfrm>
            <a:off x="725275" y="1722025"/>
            <a:ext cx="3515700" cy="2637600"/>
          </a:xfrm>
          <a:prstGeom prst="rect">
            <a:avLst/>
          </a:prstGeom>
        </p:spPr>
        <p:txBody>
          <a:bodyPr lIns="91425" tIns="91425" rIns="91425" bIns="91425" anchor="t" anchorCtr="0"/>
          <a:lstStyle>
            <a:lvl1pPr lvl="0" rtl="0">
              <a:spcBef>
                <a:spcPts val="0"/>
              </a:spcBef>
              <a:spcAft>
                <a:spcPts val="1000"/>
              </a:spcAft>
              <a:buClr>
                <a:srgbClr val="1C304A"/>
              </a:buClr>
              <a:buSzPct val="100000"/>
              <a:defRPr sz="1200">
                <a:solidFill>
                  <a:srgbClr val="1C304A"/>
                </a:solidFill>
              </a:defRPr>
            </a:lvl1pPr>
            <a:lvl2pPr lvl="1" rtl="0">
              <a:spcBef>
                <a:spcPts val="0"/>
              </a:spcBef>
              <a:spcAft>
                <a:spcPts val="1000"/>
              </a:spcAft>
              <a:buClr>
                <a:srgbClr val="1C304A"/>
              </a:buClr>
              <a:buSzPct val="100000"/>
              <a:defRPr sz="1200">
                <a:solidFill>
                  <a:srgbClr val="1C304A"/>
                </a:solidFill>
              </a:defRPr>
            </a:lvl2pPr>
            <a:lvl3pPr lvl="2" rtl="0">
              <a:spcBef>
                <a:spcPts val="0"/>
              </a:spcBef>
              <a:spcAft>
                <a:spcPts val="1000"/>
              </a:spcAft>
              <a:buClr>
                <a:srgbClr val="1C304A"/>
              </a:buClr>
              <a:buSzPct val="100000"/>
              <a:defRPr sz="1200">
                <a:solidFill>
                  <a:srgbClr val="1C304A"/>
                </a:solidFill>
              </a:defRPr>
            </a:lvl3pPr>
            <a:lvl4pPr lvl="3" rtl="0">
              <a:spcBef>
                <a:spcPts val="0"/>
              </a:spcBef>
              <a:spcAft>
                <a:spcPts val="1000"/>
              </a:spcAft>
              <a:buClr>
                <a:srgbClr val="1C304A"/>
              </a:buClr>
              <a:buSzPct val="100000"/>
              <a:defRPr sz="1200">
                <a:solidFill>
                  <a:srgbClr val="1C304A"/>
                </a:solidFill>
              </a:defRPr>
            </a:lvl4pPr>
            <a:lvl5pPr lvl="4" rtl="0">
              <a:spcBef>
                <a:spcPts val="0"/>
              </a:spcBef>
              <a:spcAft>
                <a:spcPts val="1000"/>
              </a:spcAft>
              <a:buClr>
                <a:srgbClr val="1C304A"/>
              </a:buClr>
              <a:buSzPct val="100000"/>
              <a:defRPr sz="1200">
                <a:solidFill>
                  <a:srgbClr val="1C304A"/>
                </a:solidFill>
              </a:defRPr>
            </a:lvl5pPr>
            <a:lvl6pPr lvl="5" rtl="0">
              <a:spcBef>
                <a:spcPts val="0"/>
              </a:spcBef>
              <a:spcAft>
                <a:spcPts val="1000"/>
              </a:spcAft>
              <a:buClr>
                <a:srgbClr val="1C304A"/>
              </a:buClr>
              <a:buSzPct val="100000"/>
              <a:defRPr sz="1200">
                <a:solidFill>
                  <a:srgbClr val="1C304A"/>
                </a:solidFill>
              </a:defRPr>
            </a:lvl6pPr>
            <a:lvl7pPr lvl="6" rtl="0">
              <a:spcBef>
                <a:spcPts val="0"/>
              </a:spcBef>
              <a:spcAft>
                <a:spcPts val="1000"/>
              </a:spcAft>
              <a:buClr>
                <a:srgbClr val="1C304A"/>
              </a:buClr>
              <a:buSzPct val="100000"/>
              <a:defRPr sz="1200">
                <a:solidFill>
                  <a:srgbClr val="1C304A"/>
                </a:solidFill>
              </a:defRPr>
            </a:lvl7pPr>
            <a:lvl8pPr lvl="7" rtl="0">
              <a:spcBef>
                <a:spcPts val="0"/>
              </a:spcBef>
              <a:spcAft>
                <a:spcPts val="1000"/>
              </a:spcAft>
              <a:buClr>
                <a:srgbClr val="1C304A"/>
              </a:buClr>
              <a:buSzPct val="100000"/>
              <a:defRPr sz="1200">
                <a:solidFill>
                  <a:srgbClr val="1C304A"/>
                </a:solidFill>
              </a:defRPr>
            </a:lvl8pPr>
            <a:lvl9pPr lvl="8" rtl="0">
              <a:spcBef>
                <a:spcPts val="0"/>
              </a:spcBef>
              <a:spcAft>
                <a:spcPts val="1000"/>
              </a:spcAft>
              <a:buClr>
                <a:srgbClr val="1C304A"/>
              </a:buClr>
              <a:buSzPct val="100000"/>
              <a:defRPr sz="1200">
                <a:solidFill>
                  <a:srgbClr val="1C304A"/>
                </a:solidFill>
              </a:defRPr>
            </a:lvl9pPr>
          </a:lstStyle>
          <a:p>
            <a:endParaRPr/>
          </a:p>
        </p:txBody>
      </p:sp>
      <p:sp>
        <p:nvSpPr>
          <p:cNvPr id="364" name="Shape 364"/>
          <p:cNvSpPr txBox="1">
            <a:spLocks noGrp="1"/>
          </p:cNvSpPr>
          <p:nvPr>
            <p:ph type="subTitle" idx="2"/>
          </p:nvPr>
        </p:nvSpPr>
        <p:spPr>
          <a:xfrm>
            <a:off x="718649" y="292250"/>
            <a:ext cx="3546300" cy="667500"/>
          </a:xfrm>
          <a:prstGeom prst="rect">
            <a:avLst/>
          </a:prstGeom>
        </p:spPr>
        <p:txBody>
          <a:bodyPr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ection Title and Description 1 1">
    <p:bg>
      <p:bgPr>
        <a:solidFill>
          <a:srgbClr val="1C304A"/>
        </a:solidFill>
        <a:effectLst/>
      </p:bgPr>
    </p:bg>
    <p:spTree>
      <p:nvGrpSpPr>
        <p:cNvPr id="1" name="Shape 365"/>
        <p:cNvGrpSpPr/>
        <p:nvPr/>
      </p:nvGrpSpPr>
      <p:grpSpPr>
        <a:xfrm>
          <a:off x="0" y="0"/>
          <a:ext cx="0" cy="0"/>
          <a:chOff x="0" y="0"/>
          <a:chExt cx="0" cy="0"/>
        </a:xfrm>
      </p:grpSpPr>
      <p:sp>
        <p:nvSpPr>
          <p:cNvPr id="366" name="Shape 366"/>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spcBef>
                <a:spcPts val="0"/>
              </a:spcBef>
              <a:buClr>
                <a:srgbClr val="00CFFF"/>
              </a:buClr>
              <a:buSzPct val="100000"/>
              <a:defRPr sz="6000" b="1">
                <a:solidFill>
                  <a:srgbClr val="00CFFF"/>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367" name="Shape 367"/>
          <p:cNvSpPr txBox="1">
            <a:spLocks noGrp="1"/>
          </p:cNvSpPr>
          <p:nvPr>
            <p:ph type="body" idx="1"/>
          </p:nvPr>
        </p:nvSpPr>
        <p:spPr>
          <a:xfrm>
            <a:off x="737118" y="3585135"/>
            <a:ext cx="2258100" cy="1332600"/>
          </a:xfrm>
          <a:prstGeom prst="rect">
            <a:avLst/>
          </a:prstGeom>
        </p:spPr>
        <p:txBody>
          <a:bodyPr lIns="91425" tIns="91425" rIns="91425" bIns="91425" anchor="t" anchorCtr="0"/>
          <a:lstStyle>
            <a:lvl1pPr lvl="0" rtl="0">
              <a:spcBef>
                <a:spcPts val="0"/>
              </a:spcBef>
              <a:buClr>
                <a:srgbClr val="FFFFFF"/>
              </a:buClr>
              <a:buSzPct val="100000"/>
              <a:defRPr sz="1000">
                <a:solidFill>
                  <a:srgbClr val="FFFFFF"/>
                </a:solidFill>
              </a:defRPr>
            </a:lvl1pPr>
            <a:lvl2pPr lvl="1" rtl="0">
              <a:spcBef>
                <a:spcPts val="0"/>
              </a:spcBef>
              <a:buClr>
                <a:srgbClr val="FFFFFF"/>
              </a:buClr>
              <a:buSzPct val="100000"/>
              <a:defRPr sz="1000">
                <a:solidFill>
                  <a:srgbClr val="FFFFFF"/>
                </a:solidFill>
              </a:defRPr>
            </a:lvl2pPr>
            <a:lvl3pPr lvl="2" rtl="0">
              <a:spcBef>
                <a:spcPts val="0"/>
              </a:spcBef>
              <a:buClr>
                <a:srgbClr val="FFFFFF"/>
              </a:buClr>
              <a:buSzPct val="100000"/>
              <a:defRPr sz="1000">
                <a:solidFill>
                  <a:srgbClr val="FFFFFF"/>
                </a:solidFill>
              </a:defRPr>
            </a:lvl3pPr>
            <a:lvl4pPr lvl="3" rtl="0">
              <a:spcBef>
                <a:spcPts val="0"/>
              </a:spcBef>
              <a:buClr>
                <a:srgbClr val="FFFFFF"/>
              </a:buClr>
              <a:buSzPct val="100000"/>
              <a:defRPr sz="1000">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buSzPct val="100000"/>
              <a:defRPr sz="1000">
                <a:solidFill>
                  <a:srgbClr val="FFFFFF"/>
                </a:solidFill>
              </a:defRPr>
            </a:lvl6pPr>
            <a:lvl7pPr lvl="6" rtl="0">
              <a:spcBef>
                <a:spcPts val="0"/>
              </a:spcBef>
              <a:buClr>
                <a:srgbClr val="FFFFFF"/>
              </a:buClr>
              <a:buSzPct val="100000"/>
              <a:defRPr sz="1000">
                <a:solidFill>
                  <a:srgbClr val="FFFFFF"/>
                </a:solidFill>
              </a:defRPr>
            </a:lvl7pPr>
            <a:lvl8pPr lvl="7" rtl="0">
              <a:spcBef>
                <a:spcPts val="0"/>
              </a:spcBef>
              <a:buClr>
                <a:srgbClr val="FFFFFF"/>
              </a:buClr>
              <a:buSzPct val="100000"/>
              <a:defRPr sz="1000">
                <a:solidFill>
                  <a:srgbClr val="FFFFFF"/>
                </a:solidFill>
              </a:defRPr>
            </a:lvl8pPr>
            <a:lvl9pPr lvl="8" rtl="0">
              <a:spcBef>
                <a:spcPts val="0"/>
              </a:spcBef>
              <a:buClr>
                <a:srgbClr val="FFFFFF"/>
              </a:buClr>
              <a:buSzPct val="100000"/>
              <a:defRPr sz="1000">
                <a:solidFill>
                  <a:srgbClr val="FFFFFF"/>
                </a:solidFill>
              </a:defRPr>
            </a:lvl9pPr>
          </a:lstStyle>
          <a:p>
            <a:endParaRPr/>
          </a:p>
        </p:txBody>
      </p:sp>
      <p:pic>
        <p:nvPicPr>
          <p:cNvPr id="368" name="Shape 368"/>
          <p:cNvPicPr preferRelativeResize="0"/>
          <p:nvPr/>
        </p:nvPicPr>
        <p:blipFill>
          <a:blip r:embed="rId2">
            <a:alphaModFix/>
          </a:blip>
          <a:stretch>
            <a:fillRect/>
          </a:stretch>
        </p:blipFill>
        <p:spPr>
          <a:xfrm>
            <a:off x="825504" y="4566349"/>
            <a:ext cx="181237" cy="18123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369"/>
        <p:cNvGrpSpPr/>
        <p:nvPr/>
      </p:nvGrpSpPr>
      <p:grpSpPr>
        <a:xfrm>
          <a:off x="0" y="0"/>
          <a:ext cx="0" cy="0"/>
          <a:chOff x="0" y="0"/>
          <a:chExt cx="0" cy="0"/>
        </a:xfrm>
      </p:grpSpPr>
      <p:sp>
        <p:nvSpPr>
          <p:cNvPr id="370" name="Shape 3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371" name="Shape 371"/>
          <p:cNvSpPr txBox="1"/>
          <p:nvPr/>
        </p:nvSpPr>
        <p:spPr>
          <a:xfrm>
            <a:off x="712850" y="289400"/>
            <a:ext cx="8212200" cy="844200"/>
          </a:xfrm>
          <a:prstGeom prst="rect">
            <a:avLst/>
          </a:prstGeom>
          <a:noFill/>
          <a:ln>
            <a:noFill/>
          </a:ln>
        </p:spPr>
        <p:txBody>
          <a:bodyPr lIns="91425" tIns="91425" rIns="91425" bIns="91425" anchor="ctr" anchorCtr="0">
            <a:noAutofit/>
          </a:bodyPr>
          <a:lstStyle/>
          <a:p>
            <a:pPr lvl="0" rtl="0">
              <a:spcBef>
                <a:spcPts val="0"/>
              </a:spcBef>
              <a:buNone/>
            </a:pPr>
            <a:r>
              <a:rPr lang="en" sz="2800" b="1">
                <a:solidFill>
                  <a:srgbClr val="046B99"/>
                </a:solidFill>
                <a:latin typeface="Helvetica Neue"/>
                <a:ea typeface="Helvetica Neue"/>
                <a:cs typeface="Helvetica Neue"/>
                <a:sym typeface="Helvetica Neue"/>
              </a:rPr>
              <a:t>Icons to use in presentations</a:t>
            </a:r>
          </a:p>
          <a:p>
            <a:pPr lvl="0" rtl="0">
              <a:spcBef>
                <a:spcPts val="0"/>
              </a:spcBef>
              <a:buNone/>
            </a:pPr>
            <a:r>
              <a:rPr lang="en" sz="1800" b="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lang="en" sz="1800" b="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lang="en" sz="1800" b="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p>
        </p:txBody>
      </p:sp>
      <p:pic>
        <p:nvPicPr>
          <p:cNvPr id="372" name="Shape 372" descr="thin-0001_compose_write_pencil_new.png"/>
          <p:cNvPicPr preferRelativeResize="0"/>
          <p:nvPr/>
        </p:nvPicPr>
        <p:blipFill>
          <a:blip r:embed="rId2">
            <a:alphaModFix/>
          </a:blip>
          <a:stretch>
            <a:fillRect/>
          </a:stretch>
        </p:blipFill>
        <p:spPr>
          <a:xfrm>
            <a:off x="548332" y="1261225"/>
            <a:ext cx="493829" cy="493829"/>
          </a:xfrm>
          <a:prstGeom prst="rect">
            <a:avLst/>
          </a:prstGeom>
          <a:noFill/>
          <a:ln>
            <a:noFill/>
          </a:ln>
        </p:spPr>
      </p:pic>
      <p:pic>
        <p:nvPicPr>
          <p:cNvPr id="373" name="Shape 373" descr="thin-0019_mobile_iphone.png"/>
          <p:cNvPicPr preferRelativeResize="0"/>
          <p:nvPr/>
        </p:nvPicPr>
        <p:blipFill>
          <a:blip r:embed="rId3">
            <a:alphaModFix/>
          </a:blip>
          <a:stretch>
            <a:fillRect/>
          </a:stretch>
        </p:blipFill>
        <p:spPr>
          <a:xfrm>
            <a:off x="1433281" y="1268637"/>
            <a:ext cx="565605" cy="565604"/>
          </a:xfrm>
          <a:prstGeom prst="rect">
            <a:avLst/>
          </a:prstGeom>
          <a:noFill/>
          <a:ln>
            <a:noFill/>
          </a:ln>
        </p:spPr>
      </p:pic>
      <p:pic>
        <p:nvPicPr>
          <p:cNvPr id="374" name="Shape 374" descr="thin-0020_ipad_reading_mobile.png"/>
          <p:cNvPicPr preferRelativeResize="0"/>
          <p:nvPr/>
        </p:nvPicPr>
        <p:blipFill>
          <a:blip r:embed="rId4">
            <a:alphaModFix/>
          </a:blip>
          <a:stretch>
            <a:fillRect/>
          </a:stretch>
        </p:blipFill>
        <p:spPr>
          <a:xfrm>
            <a:off x="2290074" y="1268648"/>
            <a:ext cx="589342" cy="589344"/>
          </a:xfrm>
          <a:prstGeom prst="rect">
            <a:avLst/>
          </a:prstGeom>
          <a:noFill/>
          <a:ln>
            <a:noFill/>
          </a:ln>
        </p:spPr>
      </p:pic>
      <p:pic>
        <p:nvPicPr>
          <p:cNvPr id="375" name="Shape 375" descr="thin-0021_calendar_month_day_planner.png"/>
          <p:cNvPicPr preferRelativeResize="0"/>
          <p:nvPr/>
        </p:nvPicPr>
        <p:blipFill>
          <a:blip r:embed="rId5">
            <a:alphaModFix/>
          </a:blip>
          <a:stretch>
            <a:fillRect/>
          </a:stretch>
        </p:blipFill>
        <p:spPr>
          <a:xfrm>
            <a:off x="5991950" y="2083073"/>
            <a:ext cx="589342" cy="589343"/>
          </a:xfrm>
          <a:prstGeom prst="rect">
            <a:avLst/>
          </a:prstGeom>
          <a:noFill/>
          <a:ln>
            <a:noFill/>
          </a:ln>
        </p:spPr>
      </p:pic>
      <p:pic>
        <p:nvPicPr>
          <p:cNvPr id="376" name="Shape 376" descr="thin-0027_stopwatch_timer_running_time.png"/>
          <p:cNvPicPr preferRelativeResize="0"/>
          <p:nvPr/>
        </p:nvPicPr>
        <p:blipFill>
          <a:blip r:embed="rId6">
            <a:alphaModFix/>
          </a:blip>
          <a:stretch>
            <a:fillRect/>
          </a:stretch>
        </p:blipFill>
        <p:spPr>
          <a:xfrm>
            <a:off x="6801875" y="2083073"/>
            <a:ext cx="589342" cy="589343"/>
          </a:xfrm>
          <a:prstGeom prst="rect">
            <a:avLst/>
          </a:prstGeom>
          <a:noFill/>
          <a:ln>
            <a:noFill/>
          </a:ln>
        </p:spPr>
      </p:pic>
      <p:pic>
        <p:nvPicPr>
          <p:cNvPr id="377" name="Shape 377" descr="thin-0032_flag.png"/>
          <p:cNvPicPr preferRelativeResize="0"/>
          <p:nvPr/>
        </p:nvPicPr>
        <p:blipFill>
          <a:blip r:embed="rId7">
            <a:alphaModFix/>
          </a:blip>
          <a:stretch>
            <a:fillRect/>
          </a:stretch>
        </p:blipFill>
        <p:spPr>
          <a:xfrm>
            <a:off x="7958801" y="2058426"/>
            <a:ext cx="589342" cy="589343"/>
          </a:xfrm>
          <a:prstGeom prst="rect">
            <a:avLst/>
          </a:prstGeom>
          <a:noFill/>
          <a:ln>
            <a:noFill/>
          </a:ln>
        </p:spPr>
      </p:pic>
      <p:pic>
        <p:nvPicPr>
          <p:cNvPr id="378" name="Shape 378" descr="thin-0033_search_find_zoom.png"/>
          <p:cNvPicPr preferRelativeResize="0"/>
          <p:nvPr/>
        </p:nvPicPr>
        <p:blipFill>
          <a:blip r:embed="rId8">
            <a:alphaModFix/>
          </a:blip>
          <a:stretch>
            <a:fillRect/>
          </a:stretch>
        </p:blipFill>
        <p:spPr>
          <a:xfrm>
            <a:off x="8002476" y="1322776"/>
            <a:ext cx="589342" cy="589344"/>
          </a:xfrm>
          <a:prstGeom prst="rect">
            <a:avLst/>
          </a:prstGeom>
          <a:noFill/>
          <a:ln>
            <a:noFill/>
          </a:ln>
        </p:spPr>
      </p:pic>
      <p:pic>
        <p:nvPicPr>
          <p:cNvPr id="379" name="Shape 379" descr="thin-0042_attachment.png"/>
          <p:cNvPicPr preferRelativeResize="0"/>
          <p:nvPr/>
        </p:nvPicPr>
        <p:blipFill>
          <a:blip r:embed="rId9">
            <a:alphaModFix/>
          </a:blip>
          <a:stretch>
            <a:fillRect/>
          </a:stretch>
        </p:blipFill>
        <p:spPr>
          <a:xfrm>
            <a:off x="6991050" y="1255460"/>
            <a:ext cx="589342" cy="589344"/>
          </a:xfrm>
          <a:prstGeom prst="rect">
            <a:avLst/>
          </a:prstGeom>
          <a:noFill/>
          <a:ln>
            <a:noFill/>
          </a:ln>
        </p:spPr>
      </p:pic>
      <p:pic>
        <p:nvPicPr>
          <p:cNvPr id="380" name="Shape 380" descr="thin-0052_settings_gears_preferences_gearbox.png"/>
          <p:cNvPicPr preferRelativeResize="0"/>
          <p:nvPr/>
        </p:nvPicPr>
        <p:blipFill>
          <a:blip r:embed="rId10">
            <a:alphaModFix/>
          </a:blip>
          <a:stretch>
            <a:fillRect/>
          </a:stretch>
        </p:blipFill>
        <p:spPr>
          <a:xfrm>
            <a:off x="6204100" y="1308523"/>
            <a:ext cx="589342" cy="589344"/>
          </a:xfrm>
          <a:prstGeom prst="rect">
            <a:avLst/>
          </a:prstGeom>
          <a:noFill/>
          <a:ln>
            <a:noFill/>
          </a:ln>
        </p:spPr>
      </p:pic>
      <p:pic>
        <p:nvPicPr>
          <p:cNvPr id="381" name="Shape 381" descr="thin-0055_settings_tools_configuration_preferences.png"/>
          <p:cNvPicPr preferRelativeResize="0"/>
          <p:nvPr/>
        </p:nvPicPr>
        <p:blipFill>
          <a:blip r:embed="rId11">
            <a:alphaModFix/>
          </a:blip>
          <a:stretch>
            <a:fillRect/>
          </a:stretch>
        </p:blipFill>
        <p:spPr>
          <a:xfrm>
            <a:off x="5501225" y="1255460"/>
            <a:ext cx="589342" cy="589344"/>
          </a:xfrm>
          <a:prstGeom prst="rect">
            <a:avLst/>
          </a:prstGeom>
          <a:noFill/>
          <a:ln>
            <a:noFill/>
          </a:ln>
        </p:spPr>
      </p:pic>
      <p:pic>
        <p:nvPicPr>
          <p:cNvPr id="382" name="Shape 382" descr="thin-0070_paper_role.png"/>
          <p:cNvPicPr preferRelativeResize="0"/>
          <p:nvPr/>
        </p:nvPicPr>
        <p:blipFill>
          <a:blip r:embed="rId12">
            <a:alphaModFix/>
          </a:blip>
          <a:stretch>
            <a:fillRect/>
          </a:stretch>
        </p:blipFill>
        <p:spPr>
          <a:xfrm>
            <a:off x="4736400" y="1255460"/>
            <a:ext cx="589342" cy="589344"/>
          </a:xfrm>
          <a:prstGeom prst="rect">
            <a:avLst/>
          </a:prstGeom>
          <a:noFill/>
          <a:ln>
            <a:noFill/>
          </a:ln>
        </p:spPr>
      </p:pic>
      <p:pic>
        <p:nvPicPr>
          <p:cNvPr id="383" name="Shape 383" descr="thin-0100_to_do_list_reminder_done.png"/>
          <p:cNvPicPr preferRelativeResize="0"/>
          <p:nvPr/>
        </p:nvPicPr>
        <p:blipFill>
          <a:blip r:embed="rId13">
            <a:alphaModFix/>
          </a:blip>
          <a:stretch>
            <a:fillRect/>
          </a:stretch>
        </p:blipFill>
        <p:spPr>
          <a:xfrm>
            <a:off x="3899075" y="1202398"/>
            <a:ext cx="589342" cy="589344"/>
          </a:xfrm>
          <a:prstGeom prst="rect">
            <a:avLst/>
          </a:prstGeom>
          <a:noFill/>
          <a:ln>
            <a:noFill/>
          </a:ln>
        </p:spPr>
      </p:pic>
      <p:pic>
        <p:nvPicPr>
          <p:cNvPr id="384" name="Shape 384" descr="thin-0128_upload_load_share.png"/>
          <p:cNvPicPr preferRelativeResize="0"/>
          <p:nvPr/>
        </p:nvPicPr>
        <p:blipFill>
          <a:blip r:embed="rId14">
            <a:alphaModFix/>
          </a:blip>
          <a:stretch>
            <a:fillRect/>
          </a:stretch>
        </p:blipFill>
        <p:spPr>
          <a:xfrm>
            <a:off x="3123950" y="1184087"/>
            <a:ext cx="589342" cy="589344"/>
          </a:xfrm>
          <a:prstGeom prst="rect">
            <a:avLst/>
          </a:prstGeom>
          <a:noFill/>
          <a:ln>
            <a:noFill/>
          </a:ln>
        </p:spPr>
      </p:pic>
      <p:pic>
        <p:nvPicPr>
          <p:cNvPr id="385" name="Shape 385" descr="thin-0143_rotate_clockwise.png"/>
          <p:cNvPicPr preferRelativeResize="0"/>
          <p:nvPr/>
        </p:nvPicPr>
        <p:blipFill>
          <a:blip r:embed="rId15">
            <a:alphaModFix/>
          </a:blip>
          <a:stretch>
            <a:fillRect/>
          </a:stretch>
        </p:blipFill>
        <p:spPr>
          <a:xfrm>
            <a:off x="5128600" y="2138362"/>
            <a:ext cx="539572" cy="539572"/>
          </a:xfrm>
          <a:prstGeom prst="rect">
            <a:avLst/>
          </a:prstGeom>
          <a:noFill/>
          <a:ln>
            <a:noFill/>
          </a:ln>
        </p:spPr>
      </p:pic>
      <p:pic>
        <p:nvPicPr>
          <p:cNvPr id="386" name="Shape 386" descr="thin-0153_delete_exit_remove_close.png"/>
          <p:cNvPicPr preferRelativeResize="0"/>
          <p:nvPr/>
        </p:nvPicPr>
        <p:blipFill>
          <a:blip r:embed="rId16">
            <a:alphaModFix/>
          </a:blip>
          <a:stretch>
            <a:fillRect/>
          </a:stretch>
        </p:blipFill>
        <p:spPr>
          <a:xfrm>
            <a:off x="5126025" y="3077561"/>
            <a:ext cx="654825" cy="631300"/>
          </a:xfrm>
          <a:prstGeom prst="rect">
            <a:avLst/>
          </a:prstGeom>
          <a:noFill/>
          <a:ln>
            <a:noFill/>
          </a:ln>
        </p:spPr>
      </p:pic>
      <p:pic>
        <p:nvPicPr>
          <p:cNvPr id="387" name="Shape 387" descr="thin-0154_ok_successful_check.png"/>
          <p:cNvPicPr preferRelativeResize="0"/>
          <p:nvPr/>
        </p:nvPicPr>
        <p:blipFill>
          <a:blip r:embed="rId17">
            <a:alphaModFix/>
          </a:blip>
          <a:stretch>
            <a:fillRect/>
          </a:stretch>
        </p:blipFill>
        <p:spPr>
          <a:xfrm>
            <a:off x="6020662" y="3048649"/>
            <a:ext cx="654825" cy="631300"/>
          </a:xfrm>
          <a:prstGeom prst="rect">
            <a:avLst/>
          </a:prstGeom>
          <a:noFill/>
          <a:ln>
            <a:noFill/>
          </a:ln>
        </p:spPr>
      </p:pic>
      <p:pic>
        <p:nvPicPr>
          <p:cNvPr id="388" name="Shape 388" descr="thin-0207_list_checkbox_todo_done.png"/>
          <p:cNvPicPr preferRelativeResize="0"/>
          <p:nvPr/>
        </p:nvPicPr>
        <p:blipFill>
          <a:blip r:embed="rId18">
            <a:alphaModFix/>
          </a:blip>
          <a:stretch>
            <a:fillRect/>
          </a:stretch>
        </p:blipFill>
        <p:spPr>
          <a:xfrm>
            <a:off x="6991050" y="3063099"/>
            <a:ext cx="654825" cy="631300"/>
          </a:xfrm>
          <a:prstGeom prst="rect">
            <a:avLst/>
          </a:prstGeom>
          <a:noFill/>
          <a:ln>
            <a:noFill/>
          </a:ln>
        </p:spPr>
      </p:pic>
      <p:pic>
        <p:nvPicPr>
          <p:cNvPr id="389" name="Shape 389" descr="thin-0281_chat_message_discussion_bubble_reply_conversation.png"/>
          <p:cNvPicPr preferRelativeResize="0"/>
          <p:nvPr/>
        </p:nvPicPr>
        <p:blipFill>
          <a:blip r:embed="rId19">
            <a:alphaModFix/>
          </a:blip>
          <a:stretch>
            <a:fillRect/>
          </a:stretch>
        </p:blipFill>
        <p:spPr>
          <a:xfrm>
            <a:off x="8002476" y="3118602"/>
            <a:ext cx="654825" cy="631300"/>
          </a:xfrm>
          <a:prstGeom prst="rect">
            <a:avLst/>
          </a:prstGeom>
          <a:noFill/>
          <a:ln>
            <a:noFill/>
          </a:ln>
        </p:spPr>
      </p:pic>
      <p:pic>
        <p:nvPicPr>
          <p:cNvPr id="390" name="Shape 390" descr="thin-0310_support_help_talk_call.png"/>
          <p:cNvPicPr preferRelativeResize="0"/>
          <p:nvPr/>
        </p:nvPicPr>
        <p:blipFill>
          <a:blip r:embed="rId20">
            <a:alphaModFix/>
          </a:blip>
          <a:stretch>
            <a:fillRect/>
          </a:stretch>
        </p:blipFill>
        <p:spPr>
          <a:xfrm>
            <a:off x="3329075" y="2957986"/>
            <a:ext cx="654825" cy="631300"/>
          </a:xfrm>
          <a:prstGeom prst="rect">
            <a:avLst/>
          </a:prstGeom>
          <a:noFill/>
          <a:ln>
            <a:noFill/>
          </a:ln>
        </p:spPr>
      </p:pic>
      <p:pic>
        <p:nvPicPr>
          <p:cNvPr id="391" name="Shape 391" descr="thin-0358_database_raid.png"/>
          <p:cNvPicPr preferRelativeResize="0"/>
          <p:nvPr/>
        </p:nvPicPr>
        <p:blipFill>
          <a:blip r:embed="rId21">
            <a:alphaModFix/>
          </a:blip>
          <a:stretch>
            <a:fillRect/>
          </a:stretch>
        </p:blipFill>
        <p:spPr>
          <a:xfrm>
            <a:off x="5073300" y="3781903"/>
            <a:ext cx="654825" cy="631300"/>
          </a:xfrm>
          <a:prstGeom prst="rect">
            <a:avLst/>
          </a:prstGeom>
          <a:noFill/>
          <a:ln>
            <a:noFill/>
          </a:ln>
        </p:spPr>
      </p:pic>
      <p:pic>
        <p:nvPicPr>
          <p:cNvPr id="392" name="Shape 392" descr="thin-0383_graph_columns_growth_statistics.png"/>
          <p:cNvPicPr preferRelativeResize="0"/>
          <p:nvPr/>
        </p:nvPicPr>
        <p:blipFill>
          <a:blip r:embed="rId22">
            <a:alphaModFix/>
          </a:blip>
          <a:stretch>
            <a:fillRect/>
          </a:stretch>
        </p:blipFill>
        <p:spPr>
          <a:xfrm>
            <a:off x="3283862" y="3828303"/>
            <a:ext cx="654825" cy="631300"/>
          </a:xfrm>
          <a:prstGeom prst="rect">
            <a:avLst/>
          </a:prstGeom>
          <a:noFill/>
          <a:ln>
            <a:noFill/>
          </a:ln>
        </p:spPr>
      </p:pic>
      <p:pic>
        <p:nvPicPr>
          <p:cNvPr id="393" name="Shape 393" descr="thin-0384_graph_columns_drop_statistics.png"/>
          <p:cNvPicPr preferRelativeResize="0"/>
          <p:nvPr/>
        </p:nvPicPr>
        <p:blipFill>
          <a:blip r:embed="rId23">
            <a:alphaModFix/>
          </a:blip>
          <a:stretch>
            <a:fillRect/>
          </a:stretch>
        </p:blipFill>
        <p:spPr>
          <a:xfrm>
            <a:off x="4189062" y="3799853"/>
            <a:ext cx="654825" cy="631300"/>
          </a:xfrm>
          <a:prstGeom prst="rect">
            <a:avLst/>
          </a:prstGeom>
          <a:noFill/>
          <a:ln>
            <a:noFill/>
          </a:ln>
        </p:spPr>
      </p:pic>
      <p:pic>
        <p:nvPicPr>
          <p:cNvPr id="394" name="Shape 394" descr="thin-0550_attention_error_alert_caution.png"/>
          <p:cNvPicPr preferRelativeResize="0"/>
          <p:nvPr/>
        </p:nvPicPr>
        <p:blipFill>
          <a:blip r:embed="rId24">
            <a:alphaModFix/>
          </a:blip>
          <a:stretch>
            <a:fillRect/>
          </a:stretch>
        </p:blipFill>
        <p:spPr>
          <a:xfrm>
            <a:off x="2402600" y="3764703"/>
            <a:ext cx="654825" cy="631300"/>
          </a:xfrm>
          <a:prstGeom prst="rect">
            <a:avLst/>
          </a:prstGeom>
          <a:noFill/>
          <a:ln>
            <a:noFill/>
          </a:ln>
        </p:spPr>
      </p:pic>
      <p:pic>
        <p:nvPicPr>
          <p:cNvPr id="395" name="Shape 395" descr="thin-0661_like_thumb_up_vote.png"/>
          <p:cNvPicPr preferRelativeResize="0"/>
          <p:nvPr/>
        </p:nvPicPr>
        <p:blipFill>
          <a:blip r:embed="rId25">
            <a:alphaModFix/>
          </a:blip>
          <a:stretch>
            <a:fillRect/>
          </a:stretch>
        </p:blipFill>
        <p:spPr>
          <a:xfrm>
            <a:off x="454057" y="3703078"/>
            <a:ext cx="654825" cy="631300"/>
          </a:xfrm>
          <a:prstGeom prst="rect">
            <a:avLst/>
          </a:prstGeom>
          <a:noFill/>
          <a:ln>
            <a:noFill/>
          </a:ln>
        </p:spPr>
      </p:pic>
      <p:pic>
        <p:nvPicPr>
          <p:cNvPr id="396" name="Shape 396" descr="thin-0662_dislike_thumb_down_vote.png"/>
          <p:cNvPicPr preferRelativeResize="0"/>
          <p:nvPr/>
        </p:nvPicPr>
        <p:blipFill>
          <a:blip r:embed="rId26">
            <a:alphaModFix/>
          </a:blip>
          <a:stretch>
            <a:fillRect/>
          </a:stretch>
        </p:blipFill>
        <p:spPr>
          <a:xfrm>
            <a:off x="1445131" y="3764703"/>
            <a:ext cx="654825" cy="631300"/>
          </a:xfrm>
          <a:prstGeom prst="rect">
            <a:avLst/>
          </a:prstGeom>
          <a:noFill/>
          <a:ln>
            <a:noFill/>
          </a:ln>
        </p:spPr>
      </p:pic>
      <p:pic>
        <p:nvPicPr>
          <p:cNvPr id="397" name="Shape 397" descr="thin-0699_user_profile_avatar_man_male.png"/>
          <p:cNvPicPr preferRelativeResize="0"/>
          <p:nvPr/>
        </p:nvPicPr>
        <p:blipFill>
          <a:blip r:embed="rId27">
            <a:alphaModFix/>
          </a:blip>
          <a:stretch>
            <a:fillRect/>
          </a:stretch>
        </p:blipFill>
        <p:spPr>
          <a:xfrm>
            <a:off x="2402600" y="2957974"/>
            <a:ext cx="654825" cy="631300"/>
          </a:xfrm>
          <a:prstGeom prst="rect">
            <a:avLst/>
          </a:prstGeom>
          <a:noFill/>
          <a:ln>
            <a:noFill/>
          </a:ln>
        </p:spPr>
      </p:pic>
      <p:pic>
        <p:nvPicPr>
          <p:cNvPr id="398" name="Shape 398" descr="thin-0700_user_profile_avatar_woman_female.png"/>
          <p:cNvPicPr preferRelativeResize="0"/>
          <p:nvPr/>
        </p:nvPicPr>
        <p:blipFill>
          <a:blip r:embed="rId28">
            <a:alphaModFix/>
          </a:blip>
          <a:stretch>
            <a:fillRect/>
          </a:stretch>
        </p:blipFill>
        <p:spPr>
          <a:xfrm>
            <a:off x="1433281" y="2957974"/>
            <a:ext cx="654825" cy="631300"/>
          </a:xfrm>
          <a:prstGeom prst="rect">
            <a:avLst/>
          </a:prstGeom>
          <a:noFill/>
          <a:ln>
            <a:noFill/>
          </a:ln>
        </p:spPr>
      </p:pic>
      <p:pic>
        <p:nvPicPr>
          <p:cNvPr id="399" name="Shape 399" descr="thin-0704_users_profile_group_couple_man_woman.png"/>
          <p:cNvPicPr preferRelativeResize="0"/>
          <p:nvPr/>
        </p:nvPicPr>
        <p:blipFill>
          <a:blip r:embed="rId29">
            <a:alphaModFix/>
          </a:blip>
          <a:stretch>
            <a:fillRect/>
          </a:stretch>
        </p:blipFill>
        <p:spPr>
          <a:xfrm>
            <a:off x="407407" y="2957974"/>
            <a:ext cx="654825" cy="631300"/>
          </a:xfrm>
          <a:prstGeom prst="rect">
            <a:avLst/>
          </a:prstGeom>
          <a:noFill/>
          <a:ln>
            <a:noFill/>
          </a:ln>
        </p:spPr>
      </p:pic>
      <p:pic>
        <p:nvPicPr>
          <p:cNvPr id="400" name="Shape 400" descr="thin-0709_user_profile_avatar_man_male.png"/>
          <p:cNvPicPr preferRelativeResize="0"/>
          <p:nvPr/>
        </p:nvPicPr>
        <p:blipFill>
          <a:blip r:embed="rId30">
            <a:alphaModFix/>
          </a:blip>
          <a:stretch>
            <a:fillRect/>
          </a:stretch>
        </p:blipFill>
        <p:spPr>
          <a:xfrm>
            <a:off x="3244250" y="2083074"/>
            <a:ext cx="654825" cy="631300"/>
          </a:xfrm>
          <a:prstGeom prst="rect">
            <a:avLst/>
          </a:prstGeom>
          <a:noFill/>
          <a:ln>
            <a:noFill/>
          </a:ln>
        </p:spPr>
      </p:pic>
      <p:pic>
        <p:nvPicPr>
          <p:cNvPr id="401" name="Shape 401" descr="thin-0710_business_tie_user_profile_avatar_man_male.png"/>
          <p:cNvPicPr preferRelativeResize="0"/>
          <p:nvPr/>
        </p:nvPicPr>
        <p:blipFill>
          <a:blip r:embed="rId31">
            <a:alphaModFix/>
          </a:blip>
          <a:stretch>
            <a:fillRect/>
          </a:stretch>
        </p:blipFill>
        <p:spPr>
          <a:xfrm>
            <a:off x="2402600" y="2083074"/>
            <a:ext cx="654825" cy="631300"/>
          </a:xfrm>
          <a:prstGeom prst="rect">
            <a:avLst/>
          </a:prstGeom>
          <a:noFill/>
          <a:ln>
            <a:noFill/>
          </a:ln>
        </p:spPr>
      </p:pic>
      <p:pic>
        <p:nvPicPr>
          <p:cNvPr id="402" name="Shape 402" descr="thin-0711_young_boy_user_profile_avatar_man_male.png"/>
          <p:cNvPicPr preferRelativeResize="0"/>
          <p:nvPr/>
        </p:nvPicPr>
        <p:blipFill>
          <a:blip r:embed="rId32">
            <a:alphaModFix/>
          </a:blip>
          <a:stretch>
            <a:fillRect/>
          </a:stretch>
        </p:blipFill>
        <p:spPr>
          <a:xfrm>
            <a:off x="1426831" y="2083074"/>
            <a:ext cx="654825" cy="631300"/>
          </a:xfrm>
          <a:prstGeom prst="rect">
            <a:avLst/>
          </a:prstGeom>
          <a:noFill/>
          <a:ln>
            <a:noFill/>
          </a:ln>
        </p:spPr>
      </p:pic>
      <p:pic>
        <p:nvPicPr>
          <p:cNvPr id="403" name="Shape 403" descr="thin-0712_user_profile_avatar_girl_woman_female.png"/>
          <p:cNvPicPr preferRelativeResize="0"/>
          <p:nvPr/>
        </p:nvPicPr>
        <p:blipFill>
          <a:blip r:embed="rId33">
            <a:alphaModFix/>
          </a:blip>
          <a:stretch>
            <a:fillRect/>
          </a:stretch>
        </p:blipFill>
        <p:spPr>
          <a:xfrm>
            <a:off x="407407" y="1992099"/>
            <a:ext cx="654825" cy="631300"/>
          </a:xfrm>
          <a:prstGeom prst="rect">
            <a:avLst/>
          </a:prstGeom>
          <a:noFill/>
          <a:ln>
            <a:noFill/>
          </a:ln>
        </p:spPr>
      </p:pic>
      <p:pic>
        <p:nvPicPr>
          <p:cNvPr id="404" name="Shape 404"/>
          <p:cNvPicPr preferRelativeResize="0"/>
          <p:nvPr/>
        </p:nvPicPr>
        <p:blipFill>
          <a:blip r:embed="rId34">
            <a:alphaModFix/>
          </a:blip>
          <a:stretch>
            <a:fillRect/>
          </a:stretch>
        </p:blipFill>
        <p:spPr>
          <a:xfrm>
            <a:off x="5975550" y="3830229"/>
            <a:ext cx="685147" cy="685147"/>
          </a:xfrm>
          <a:prstGeom prst="rect">
            <a:avLst/>
          </a:prstGeom>
          <a:noFill/>
          <a:ln>
            <a:noFill/>
          </a:ln>
        </p:spPr>
      </p:pic>
      <p:pic>
        <p:nvPicPr>
          <p:cNvPr id="405" name="Shape 405" descr="thin-0766_weather_snow_flake_winter.png"/>
          <p:cNvPicPr preferRelativeResize="0"/>
          <p:nvPr/>
        </p:nvPicPr>
        <p:blipFill>
          <a:blip r:embed="rId35">
            <a:alphaModFix/>
          </a:blip>
          <a:stretch>
            <a:fillRect/>
          </a:stretch>
        </p:blipFill>
        <p:spPr>
          <a:xfrm>
            <a:off x="4228837" y="3027162"/>
            <a:ext cx="589342" cy="589342"/>
          </a:xfrm>
          <a:prstGeom prst="rect">
            <a:avLst/>
          </a:prstGeom>
          <a:noFill/>
          <a:ln>
            <a:noFill/>
          </a:ln>
        </p:spPr>
      </p:pic>
      <p:pic>
        <p:nvPicPr>
          <p:cNvPr id="406" name="Shape 406" descr="thin-0719_group_users_circle.png"/>
          <p:cNvPicPr preferRelativeResize="0"/>
          <p:nvPr/>
        </p:nvPicPr>
        <p:blipFill>
          <a:blip r:embed="rId36">
            <a:alphaModFix/>
          </a:blip>
          <a:stretch>
            <a:fillRect/>
          </a:stretch>
        </p:blipFill>
        <p:spPr>
          <a:xfrm>
            <a:off x="4209950" y="2065112"/>
            <a:ext cx="589342" cy="589342"/>
          </a:xfrm>
          <a:prstGeom prst="rect">
            <a:avLst/>
          </a:prstGeom>
          <a:noFill/>
          <a:ln>
            <a:noFill/>
          </a:ln>
        </p:spPr>
      </p:pic>
      <p:pic>
        <p:nvPicPr>
          <p:cNvPr id="407" name="Shape 407" descr="thin-0632_security_lock.png"/>
          <p:cNvPicPr preferRelativeResize="0"/>
          <p:nvPr/>
        </p:nvPicPr>
        <p:blipFill>
          <a:blip r:embed="rId37">
            <a:alphaModFix/>
          </a:blip>
          <a:stretch>
            <a:fillRect/>
          </a:stretch>
        </p:blipFill>
        <p:spPr>
          <a:xfrm>
            <a:off x="8002476" y="3852957"/>
            <a:ext cx="589342" cy="589342"/>
          </a:xfrm>
          <a:prstGeom prst="rect">
            <a:avLst/>
          </a:prstGeom>
          <a:noFill/>
          <a:ln>
            <a:noFill/>
          </a:ln>
        </p:spPr>
      </p:pic>
      <p:pic>
        <p:nvPicPr>
          <p:cNvPr id="408" name="Shape 408" descr="thin-0540_map_path_navigation_location_treasure_hunt.png"/>
          <p:cNvPicPr preferRelativeResize="0"/>
          <p:nvPr/>
        </p:nvPicPr>
        <p:blipFill>
          <a:blip r:embed="rId38">
            <a:alphaModFix/>
          </a:blip>
          <a:stretch>
            <a:fillRect/>
          </a:stretch>
        </p:blipFill>
        <p:spPr>
          <a:xfrm>
            <a:off x="6949812" y="3830229"/>
            <a:ext cx="589342" cy="589342"/>
          </a:xfrm>
          <a:prstGeom prst="rect">
            <a:avLst/>
          </a:prstGeom>
          <a:noFill/>
          <a:ln>
            <a:noFill/>
          </a:ln>
        </p:spPr>
      </p:pic>
      <p:sp>
        <p:nvSpPr>
          <p:cNvPr id="409" name="Shape 409"/>
          <p:cNvSpPr txBox="1"/>
          <p:nvPr/>
        </p:nvSpPr>
        <p:spPr>
          <a:xfrm>
            <a:off x="712075" y="4620875"/>
            <a:ext cx="7098300" cy="454500"/>
          </a:xfrm>
          <a:prstGeom prst="rect">
            <a:avLst/>
          </a:prstGeom>
          <a:noFill/>
          <a:ln>
            <a:noFill/>
          </a:ln>
        </p:spPr>
        <p:txBody>
          <a:bodyPr lIns="91425" tIns="91425" rIns="91425" bIns="91425" anchor="t" anchorCtr="0">
            <a:noAutofit/>
          </a:bodyPr>
          <a:lstStyle/>
          <a:p>
            <a:pPr lvl="0" rtl="0">
              <a:spcBef>
                <a:spcPts val="0"/>
              </a:spcBef>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ustom Layout 1 1">
    <p:spTree>
      <p:nvGrpSpPr>
        <p:cNvPr id="1" name="Shape 410"/>
        <p:cNvGrpSpPr/>
        <p:nvPr/>
      </p:nvGrpSpPr>
      <p:grpSpPr>
        <a:xfrm>
          <a:off x="0" y="0"/>
          <a:ext cx="0" cy="0"/>
          <a:chOff x="0" y="0"/>
          <a:chExt cx="0" cy="0"/>
        </a:xfrm>
      </p:grpSpPr>
      <p:sp>
        <p:nvSpPr>
          <p:cNvPr id="411" name="Shape 411"/>
          <p:cNvSpPr txBox="1"/>
          <p:nvPr/>
        </p:nvSpPr>
        <p:spPr>
          <a:xfrm>
            <a:off x="712850" y="289401"/>
            <a:ext cx="7386600" cy="844200"/>
          </a:xfrm>
          <a:prstGeom prst="rect">
            <a:avLst/>
          </a:prstGeom>
          <a:noFill/>
          <a:ln>
            <a:noFill/>
          </a:ln>
        </p:spPr>
        <p:txBody>
          <a:bodyPr lIns="91425" tIns="91425" rIns="91425" bIns="91425" anchor="ctr" anchorCtr="0">
            <a:noAutofit/>
          </a:bodyPr>
          <a:lstStyle/>
          <a:p>
            <a:pPr lvl="0" rtl="0">
              <a:spcBef>
                <a:spcPts val="0"/>
              </a:spcBef>
              <a:buNone/>
            </a:pPr>
            <a:r>
              <a:rPr lang="en" sz="2800" b="1">
                <a:solidFill>
                  <a:srgbClr val="046B99"/>
                </a:solidFill>
                <a:latin typeface="Helvetica Neue"/>
                <a:ea typeface="Helvetica Neue"/>
                <a:cs typeface="Helvetica Neue"/>
                <a:sym typeface="Helvetica Neue"/>
              </a:rPr>
              <a:t>18F Brand Colors</a:t>
            </a:r>
          </a:p>
          <a:p>
            <a:pPr lvl="0" rtl="0">
              <a:spcBef>
                <a:spcPts val="0"/>
              </a:spcBef>
              <a:buNone/>
            </a:pPr>
            <a:r>
              <a:rPr lang="en" sz="1800">
                <a:solidFill>
                  <a:srgbClr val="046B99"/>
                </a:solidFill>
                <a:latin typeface="Helvetica Neue"/>
                <a:ea typeface="Helvetica Neue"/>
                <a:cs typeface="Helvetica Neue"/>
                <a:sym typeface="Helvetica Neue"/>
              </a:rPr>
              <a:t>Add these colors to your custom color swatches in Google</a:t>
            </a:r>
          </a:p>
        </p:txBody>
      </p:sp>
      <p:sp>
        <p:nvSpPr>
          <p:cNvPr id="412" name="Shape 412"/>
          <p:cNvSpPr txBox="1"/>
          <p:nvPr/>
        </p:nvSpPr>
        <p:spPr>
          <a:xfrm>
            <a:off x="712075" y="4620875"/>
            <a:ext cx="7098300" cy="454500"/>
          </a:xfrm>
          <a:prstGeom prst="rect">
            <a:avLst/>
          </a:prstGeom>
          <a:noFill/>
          <a:ln>
            <a:noFill/>
          </a:ln>
        </p:spPr>
        <p:txBody>
          <a:bodyPr lIns="91425" tIns="91425" rIns="91425" bIns="91425" anchor="t" anchorCtr="0">
            <a:noAutofit/>
          </a:bodyPr>
          <a:lstStyle/>
          <a:p>
            <a:pPr lvl="0" rtl="0">
              <a:spcBef>
                <a:spcPts val="0"/>
              </a:spcBef>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p>
        </p:txBody>
      </p:sp>
      <p:sp>
        <p:nvSpPr>
          <p:cNvPr id="413" name="Shape 413"/>
          <p:cNvSpPr/>
          <p:nvPr/>
        </p:nvSpPr>
        <p:spPr>
          <a:xfrm>
            <a:off x="794975" y="1589940"/>
            <a:ext cx="808500" cy="808500"/>
          </a:xfrm>
          <a:prstGeom prst="rect">
            <a:avLst/>
          </a:prstGeom>
          <a:solidFill>
            <a:srgbClr val="FFFFF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4" name="Shape 414"/>
          <p:cNvSpPr/>
          <p:nvPr/>
        </p:nvSpPr>
        <p:spPr>
          <a:xfrm>
            <a:off x="1800575" y="1589940"/>
            <a:ext cx="808500" cy="808500"/>
          </a:xfrm>
          <a:prstGeom prst="rect">
            <a:avLst/>
          </a:prstGeom>
          <a:solidFill>
            <a:srgbClr val="B3EFF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5" name="Shape 415"/>
          <p:cNvSpPr/>
          <p:nvPr/>
        </p:nvSpPr>
        <p:spPr>
          <a:xfrm>
            <a:off x="2806175" y="1589940"/>
            <a:ext cx="808500" cy="808500"/>
          </a:xfrm>
          <a:prstGeom prst="rect">
            <a:avLst/>
          </a:prstGeom>
          <a:solidFill>
            <a:srgbClr val="00CFF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6" name="Shape 416"/>
          <p:cNvSpPr/>
          <p:nvPr/>
        </p:nvSpPr>
        <p:spPr>
          <a:xfrm>
            <a:off x="3811775" y="1589940"/>
            <a:ext cx="808500" cy="808500"/>
          </a:xfrm>
          <a:prstGeom prst="rect">
            <a:avLst/>
          </a:prstGeom>
          <a:solidFill>
            <a:srgbClr val="046B99"/>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7" name="Shape 417"/>
          <p:cNvSpPr/>
          <p:nvPr/>
        </p:nvSpPr>
        <p:spPr>
          <a:xfrm>
            <a:off x="4817375" y="1589940"/>
            <a:ext cx="808500" cy="808500"/>
          </a:xfrm>
          <a:prstGeom prst="rect">
            <a:avLst/>
          </a:prstGeom>
          <a:solidFill>
            <a:srgbClr val="1C304A"/>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8" name="Shape 418"/>
          <p:cNvSpPr txBox="1"/>
          <p:nvPr/>
        </p:nvSpPr>
        <p:spPr>
          <a:xfrm>
            <a:off x="712075"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White</a:t>
            </a:r>
          </a:p>
          <a:p>
            <a:pPr lvl="0" rtl="0">
              <a:spcBef>
                <a:spcPts val="0"/>
              </a:spcBef>
              <a:buNone/>
            </a:pPr>
            <a:r>
              <a:rPr lang="en" sz="1000">
                <a:latin typeface="Helvetica Neue"/>
                <a:ea typeface="Helvetica Neue"/>
                <a:cs typeface="Helvetica Neue"/>
                <a:sym typeface="Helvetica Neue"/>
              </a:rPr>
              <a:t>#FFFFF</a:t>
            </a:r>
          </a:p>
        </p:txBody>
      </p:sp>
      <p:sp>
        <p:nvSpPr>
          <p:cNvPr id="419" name="Shape 419"/>
          <p:cNvSpPr txBox="1"/>
          <p:nvPr/>
        </p:nvSpPr>
        <p:spPr>
          <a:xfrm>
            <a:off x="1717781"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Light</a:t>
            </a:r>
          </a:p>
          <a:p>
            <a:pPr lvl="0" rtl="0">
              <a:spcBef>
                <a:spcPts val="0"/>
              </a:spcBef>
              <a:buNone/>
            </a:pPr>
            <a:r>
              <a:rPr lang="en" sz="1000">
                <a:latin typeface="Helvetica Neue"/>
                <a:ea typeface="Helvetica Neue"/>
                <a:cs typeface="Helvetica Neue"/>
                <a:sym typeface="Helvetica Neue"/>
              </a:rPr>
              <a:t>#B3EFFF</a:t>
            </a:r>
          </a:p>
        </p:txBody>
      </p:sp>
      <p:sp>
        <p:nvSpPr>
          <p:cNvPr id="420" name="Shape 420"/>
          <p:cNvSpPr txBox="1"/>
          <p:nvPr/>
        </p:nvSpPr>
        <p:spPr>
          <a:xfrm>
            <a:off x="2723381" y="2398440"/>
            <a:ext cx="891299"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Bright</a:t>
            </a:r>
          </a:p>
          <a:p>
            <a:pPr lvl="0" rtl="0">
              <a:spcBef>
                <a:spcPts val="0"/>
              </a:spcBef>
              <a:buNone/>
            </a:pPr>
            <a:r>
              <a:rPr lang="en" sz="1000">
                <a:latin typeface="Helvetica Neue"/>
                <a:ea typeface="Helvetica Neue"/>
                <a:cs typeface="Helvetica Neue"/>
                <a:sym typeface="Helvetica Neue"/>
              </a:rPr>
              <a:t>#00CFFF</a:t>
            </a:r>
          </a:p>
        </p:txBody>
      </p:sp>
      <p:sp>
        <p:nvSpPr>
          <p:cNvPr id="421" name="Shape 421"/>
          <p:cNvSpPr txBox="1"/>
          <p:nvPr/>
        </p:nvSpPr>
        <p:spPr>
          <a:xfrm>
            <a:off x="3728981"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Medium</a:t>
            </a:r>
          </a:p>
          <a:p>
            <a:pPr lvl="0" rtl="0">
              <a:spcBef>
                <a:spcPts val="0"/>
              </a:spcBef>
              <a:buNone/>
            </a:pPr>
            <a:r>
              <a:rPr lang="en" sz="1000">
                <a:latin typeface="Helvetica Neue"/>
                <a:ea typeface="Helvetica Neue"/>
                <a:cs typeface="Helvetica Neue"/>
                <a:sym typeface="Helvetica Neue"/>
              </a:rPr>
              <a:t>#046B99</a:t>
            </a:r>
          </a:p>
        </p:txBody>
      </p:sp>
      <p:sp>
        <p:nvSpPr>
          <p:cNvPr id="422" name="Shape 422"/>
          <p:cNvSpPr txBox="1"/>
          <p:nvPr/>
        </p:nvSpPr>
        <p:spPr>
          <a:xfrm>
            <a:off x="4734581"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Dark</a:t>
            </a:r>
          </a:p>
          <a:p>
            <a:pPr lvl="0" rtl="0">
              <a:spcBef>
                <a:spcPts val="0"/>
              </a:spcBef>
              <a:buNone/>
            </a:pPr>
            <a:r>
              <a:rPr lang="en" sz="1000">
                <a:latin typeface="Helvetica Neue"/>
                <a:ea typeface="Helvetica Neue"/>
                <a:cs typeface="Helvetica Neue"/>
                <a:sym typeface="Helvetica Neue"/>
              </a:rPr>
              <a:t>#1C304A</a:t>
            </a:r>
          </a:p>
        </p:txBody>
      </p:sp>
      <p:sp>
        <p:nvSpPr>
          <p:cNvPr id="423" name="Shape 423"/>
          <p:cNvSpPr/>
          <p:nvPr/>
        </p:nvSpPr>
        <p:spPr>
          <a:xfrm>
            <a:off x="5822975" y="1589940"/>
            <a:ext cx="808500" cy="808500"/>
          </a:xfrm>
          <a:prstGeom prst="rect">
            <a:avLst/>
          </a:prstGeom>
          <a:solidFill>
            <a:srgbClr val="000000"/>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4" name="Shape 424"/>
          <p:cNvSpPr txBox="1"/>
          <p:nvPr/>
        </p:nvSpPr>
        <p:spPr>
          <a:xfrm>
            <a:off x="5740181" y="2398440"/>
            <a:ext cx="891300" cy="454500"/>
          </a:xfrm>
          <a:prstGeom prst="rect">
            <a:avLst/>
          </a:prstGeom>
          <a:noFill/>
          <a:ln>
            <a:noFill/>
          </a:ln>
        </p:spPr>
        <p:txBody>
          <a:bodyPr lIns="91425" tIns="91425" rIns="91425" bIns="91425" anchor="t" anchorCtr="0">
            <a:noAutofit/>
          </a:bodyPr>
          <a:lstStyle/>
          <a:p>
            <a:pPr lvl="0" rtl="0">
              <a:spcBef>
                <a:spcPts val="0"/>
              </a:spcBef>
              <a:buNone/>
            </a:pPr>
            <a:r>
              <a:rPr lang="en" sz="1000" b="1">
                <a:latin typeface="Helvetica Neue"/>
                <a:ea typeface="Helvetica Neue"/>
                <a:cs typeface="Helvetica Neue"/>
                <a:sym typeface="Helvetica Neue"/>
              </a:rPr>
              <a:t>Black</a:t>
            </a:r>
          </a:p>
          <a:p>
            <a:pPr lvl="0" rtl="0">
              <a:spcBef>
                <a:spcPts val="0"/>
              </a:spcBef>
              <a:buNone/>
            </a:pPr>
            <a:r>
              <a:rPr lang="en" sz="1000">
                <a:latin typeface="Helvetica Neue"/>
                <a:ea typeface="Helvetica Neue"/>
                <a:cs typeface="Helvetica Neue"/>
                <a:sym typeface="Helvetica Neue"/>
              </a:rPr>
              <a:t>#000000</a:t>
            </a:r>
          </a:p>
        </p:txBody>
      </p:sp>
      <p:pic>
        <p:nvPicPr>
          <p:cNvPr id="425" name="Shape 425"/>
          <p:cNvPicPr preferRelativeResize="0"/>
          <p:nvPr/>
        </p:nvPicPr>
        <p:blipFill>
          <a:blip r:embed="rId3">
            <a:alphaModFix/>
          </a:blip>
          <a:stretch>
            <a:fillRect/>
          </a:stretch>
        </p:blipFill>
        <p:spPr>
          <a:xfrm>
            <a:off x="7065773" y="1074050"/>
            <a:ext cx="1523677" cy="263517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White">
    <p:bg>
      <p:bgPr>
        <a:solidFill>
          <a:srgbClr val="FFFFFF"/>
        </a:solidFill>
        <a:effectLst/>
      </p:bgPr>
    </p:bg>
    <p:spTree>
      <p:nvGrpSpPr>
        <p:cNvPr id="1" name="Shape 29"/>
        <p:cNvGrpSpPr/>
        <p:nvPr/>
      </p:nvGrpSpPr>
      <p:grpSpPr>
        <a:xfrm>
          <a:off x="0" y="0"/>
          <a:ext cx="0" cy="0"/>
          <a:chOff x="0" y="0"/>
          <a:chExt cx="0" cy="0"/>
        </a:xfrm>
      </p:grpSpPr>
      <p:sp>
        <p:nvSpPr>
          <p:cNvPr id="30" name="Shape 30"/>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31" name="Shape 31"/>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spcBef>
                <a:spcPts val="0"/>
              </a:spcBef>
              <a:buClr>
                <a:srgbClr val="1C304A"/>
              </a:buClr>
              <a:buSzPct val="100000"/>
              <a:defRPr sz="6000" b="1">
                <a:solidFill>
                  <a:srgbClr val="1C304A"/>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32" name="Shape 32"/>
          <p:cNvSpPr txBox="1">
            <a:spLocks noGrp="1"/>
          </p:cNvSpPr>
          <p:nvPr>
            <p:ph type="subTitle" idx="1"/>
          </p:nvPr>
        </p:nvSpPr>
        <p:spPr>
          <a:xfrm>
            <a:off x="746072" y="292250"/>
            <a:ext cx="5017500" cy="667500"/>
          </a:xfrm>
          <a:prstGeom prst="rect">
            <a:avLst/>
          </a:prstGeom>
        </p:spPr>
        <p:txBody>
          <a:bodyPr lIns="91425" tIns="91425" rIns="91425" bIns="91425" anchor="ctr" anchorCtr="0"/>
          <a:lstStyle>
            <a:lvl1pPr lvl="0" rtl="0">
              <a:spcBef>
                <a:spcPts val="0"/>
              </a:spcBef>
              <a:buNone/>
              <a:defRPr sz="1200" b="1">
                <a:solidFill>
                  <a:srgbClr val="046B9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33" name="Shape 33" descr="18F-Logo-S.png"/>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8" name="Shape 42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9" name="Shape 429"/>
          <p:cNvSpPr txBox="1">
            <a:spLocks noGrp="1"/>
          </p:cNvSpPr>
          <p:nvPr>
            <p:ph type="sldNum" idx="12"/>
          </p:nvPr>
        </p:nvSpPr>
        <p:spPr>
          <a:xfrm>
            <a:off x="8472457" y="4663216"/>
            <a:ext cx="548700" cy="3933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right - LG quote">
    <p:bg>
      <p:bgPr>
        <a:solidFill>
          <a:srgbClr val="00CFFF"/>
        </a:solidFill>
        <a:effectLst/>
      </p:bgPr>
    </p:bg>
    <p:spTree>
      <p:nvGrpSpPr>
        <p:cNvPr id="1" name="Shape 34"/>
        <p:cNvGrpSpPr/>
        <p:nvPr/>
      </p:nvGrpSpPr>
      <p:grpSpPr>
        <a:xfrm>
          <a:off x="0" y="0"/>
          <a:ext cx="0" cy="0"/>
          <a:chOff x="0" y="0"/>
          <a:chExt cx="0" cy="0"/>
        </a:xfrm>
      </p:grpSpPr>
      <p:sp>
        <p:nvSpPr>
          <p:cNvPr id="35" name="Shape 35"/>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36" name="Shape 36"/>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lnSpc>
                <a:spcPct val="100000"/>
              </a:lnSpc>
              <a:spcBef>
                <a:spcPts val="0"/>
              </a:spcBef>
              <a:buClr>
                <a:srgbClr val="1C304A"/>
              </a:buClr>
              <a:buSzPct val="100000"/>
              <a:defRPr sz="3200" b="1">
                <a:solidFill>
                  <a:srgbClr val="1C304A"/>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White - LG quote">
    <p:bg>
      <p:bgPr>
        <a:solidFill>
          <a:srgbClr val="FFFFFF"/>
        </a:solidFill>
        <a:effectLst/>
      </p:bgPr>
    </p:bg>
    <p:spTree>
      <p:nvGrpSpPr>
        <p:cNvPr id="1" name="Shape 37"/>
        <p:cNvGrpSpPr/>
        <p:nvPr/>
      </p:nvGrpSpPr>
      <p:grpSpPr>
        <a:xfrm>
          <a:off x="0" y="0"/>
          <a:ext cx="0" cy="0"/>
          <a:chOff x="0" y="0"/>
          <a:chExt cx="0" cy="0"/>
        </a:xfrm>
      </p:grpSpPr>
      <p:sp>
        <p:nvSpPr>
          <p:cNvPr id="38" name="Shape 38"/>
          <p:cNvSpPr txBox="1">
            <a:spLocks noGrp="1"/>
          </p:cNvSpPr>
          <p:nvPr>
            <p:ph type="ctrTitle"/>
          </p:nvPr>
        </p:nvSpPr>
        <p:spPr>
          <a:xfrm>
            <a:off x="712850" y="536206"/>
            <a:ext cx="7386600" cy="3732900"/>
          </a:xfrm>
          <a:prstGeom prst="rect">
            <a:avLst/>
          </a:prstGeom>
        </p:spPr>
        <p:txBody>
          <a:bodyPr lIns="91425" tIns="91425" rIns="91425" bIns="91425" anchor="ctr" anchorCtr="0"/>
          <a:lstStyle>
            <a:lvl1pPr lvl="0" rtl="0">
              <a:lnSpc>
                <a:spcPct val="100000"/>
              </a:lnSpc>
              <a:spcBef>
                <a:spcPts val="0"/>
              </a:spcBef>
              <a:buClr>
                <a:srgbClr val="1C304A"/>
              </a:buClr>
              <a:buSzPct val="100000"/>
              <a:defRPr sz="3200" b="1">
                <a:solidFill>
                  <a:srgbClr val="1C304A"/>
                </a:solidFill>
              </a:defRPr>
            </a:lvl1pPr>
            <a:lvl2pPr lvl="1" algn="ctr" rtl="0">
              <a:spcBef>
                <a:spcPts val="0"/>
              </a:spcBef>
              <a:buClr>
                <a:srgbClr val="1C304A"/>
              </a:buClr>
              <a:buSzPct val="100000"/>
              <a:defRPr sz="6000">
                <a:solidFill>
                  <a:srgbClr val="1C304A"/>
                </a:solidFill>
              </a:defRPr>
            </a:lvl2pPr>
            <a:lvl3pPr lvl="2" algn="ctr" rtl="0">
              <a:spcBef>
                <a:spcPts val="0"/>
              </a:spcBef>
              <a:buClr>
                <a:srgbClr val="1C304A"/>
              </a:buClr>
              <a:buSzPct val="100000"/>
              <a:defRPr sz="6000">
                <a:solidFill>
                  <a:srgbClr val="1C304A"/>
                </a:solidFill>
              </a:defRPr>
            </a:lvl3pPr>
            <a:lvl4pPr lvl="3" algn="ctr" rtl="0">
              <a:spcBef>
                <a:spcPts val="0"/>
              </a:spcBef>
              <a:buClr>
                <a:srgbClr val="1C304A"/>
              </a:buClr>
              <a:buSzPct val="100000"/>
              <a:defRPr sz="6000">
                <a:solidFill>
                  <a:srgbClr val="1C304A"/>
                </a:solidFill>
              </a:defRPr>
            </a:lvl4pPr>
            <a:lvl5pPr lvl="4" algn="ctr" rtl="0">
              <a:spcBef>
                <a:spcPts val="0"/>
              </a:spcBef>
              <a:buClr>
                <a:srgbClr val="1C304A"/>
              </a:buClr>
              <a:buSzPct val="100000"/>
              <a:defRPr sz="6000">
                <a:solidFill>
                  <a:srgbClr val="1C304A"/>
                </a:solidFill>
              </a:defRPr>
            </a:lvl5pPr>
            <a:lvl6pPr lvl="5" algn="ctr" rtl="0">
              <a:spcBef>
                <a:spcPts val="0"/>
              </a:spcBef>
              <a:buClr>
                <a:srgbClr val="1C304A"/>
              </a:buClr>
              <a:buSzPct val="100000"/>
              <a:defRPr sz="6000">
                <a:solidFill>
                  <a:srgbClr val="1C304A"/>
                </a:solidFill>
              </a:defRPr>
            </a:lvl6pPr>
            <a:lvl7pPr lvl="6" algn="ctr" rtl="0">
              <a:spcBef>
                <a:spcPts val="0"/>
              </a:spcBef>
              <a:buClr>
                <a:srgbClr val="1C304A"/>
              </a:buClr>
              <a:buSzPct val="100000"/>
              <a:defRPr sz="6000">
                <a:solidFill>
                  <a:srgbClr val="1C304A"/>
                </a:solidFill>
              </a:defRPr>
            </a:lvl7pPr>
            <a:lvl8pPr lvl="7" algn="ctr" rtl="0">
              <a:spcBef>
                <a:spcPts val="0"/>
              </a:spcBef>
              <a:buClr>
                <a:srgbClr val="1C304A"/>
              </a:buClr>
              <a:buSzPct val="100000"/>
              <a:defRPr sz="6000">
                <a:solidFill>
                  <a:srgbClr val="1C304A"/>
                </a:solidFill>
              </a:defRPr>
            </a:lvl8pPr>
            <a:lvl9pPr lvl="8" algn="ctr" rtl="0">
              <a:spcBef>
                <a:spcPts val="0"/>
              </a:spcBef>
              <a:buClr>
                <a:srgbClr val="1C304A"/>
              </a:buClr>
              <a:buSzPct val="100000"/>
              <a:defRPr sz="6000">
                <a:solidFill>
                  <a:srgbClr val="1C304A"/>
                </a:solidFill>
              </a:defRPr>
            </a:lvl9pPr>
          </a:lstStyle>
          <a:p>
            <a:endParaRPr/>
          </a:p>
        </p:txBody>
      </p:sp>
      <p:sp>
        <p:nvSpPr>
          <p:cNvPr id="39" name="Shape 39"/>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0000"/>
                </a:solidFill>
              </a:rPr>
              <a:t>‹#›</a:t>
            </a:fld>
            <a:endParaRPr lang="en" sz="600">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ark - 1 column">
    <p:bg>
      <p:bgPr>
        <a:solidFill>
          <a:srgbClr val="1C304A"/>
        </a:solidFill>
        <a:effectLst/>
      </p:bgPr>
    </p:bg>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712850" y="289401"/>
            <a:ext cx="7386600" cy="844200"/>
          </a:xfrm>
          <a:prstGeom prst="rect">
            <a:avLst/>
          </a:prstGeom>
        </p:spPr>
        <p:txBody>
          <a:bodyPr lIns="91425" tIns="91425" rIns="91425" bIns="91425" anchor="t" anchorCtr="0"/>
          <a:lstStyle>
            <a:lvl1pPr lvl="0" rtl="0">
              <a:lnSpc>
                <a:spcPct val="100000"/>
              </a:lnSpc>
              <a:spcBef>
                <a:spcPts val="0"/>
              </a:spcBef>
              <a:buClr>
                <a:srgbClr val="00CFFF"/>
              </a:buClr>
              <a:buSzPct val="100000"/>
              <a:defRPr sz="2600" b="1">
                <a:solidFill>
                  <a:srgbClr val="00CFFF"/>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42" name="Shape 42"/>
          <p:cNvSpPr txBox="1">
            <a:spLocks noGrp="1"/>
          </p:cNvSpPr>
          <p:nvPr>
            <p:ph type="body" idx="1"/>
          </p:nvPr>
        </p:nvSpPr>
        <p:spPr>
          <a:xfrm>
            <a:off x="623399" y="1654657"/>
            <a:ext cx="7891500" cy="3416400"/>
          </a:xfrm>
          <a:prstGeom prst="rect">
            <a:avLst/>
          </a:prstGeom>
        </p:spPr>
        <p:txBody>
          <a:bodyPr lIns="91425" tIns="91425" rIns="91425" bIns="91425" anchor="t" anchorCtr="0"/>
          <a:lstStyle>
            <a:lvl1pPr lvl="0" rtl="0">
              <a:spcBef>
                <a:spcPts val="0"/>
              </a:spcBef>
              <a:buClr>
                <a:srgbClr val="FFFFFF"/>
              </a:buClr>
              <a:buChar char="●"/>
              <a:defRPr>
                <a:solidFill>
                  <a:srgbClr val="FFFFFF"/>
                </a:solidFill>
              </a:defRPr>
            </a:lvl1pPr>
            <a:lvl2pPr lvl="1" rtl="0">
              <a:spcBef>
                <a:spcPts val="0"/>
              </a:spcBef>
              <a:buClr>
                <a:srgbClr val="FFFFFF"/>
              </a:buClr>
              <a:buChar char="○"/>
              <a:defRPr>
                <a:solidFill>
                  <a:srgbClr val="FFFFFF"/>
                </a:solidFill>
              </a:defRPr>
            </a:lvl2pPr>
            <a:lvl3pPr lvl="2" rtl="0">
              <a:spcBef>
                <a:spcPts val="0"/>
              </a:spcBef>
              <a:buClr>
                <a:srgbClr val="FFFFFF"/>
              </a:buClr>
              <a:buChar char="■"/>
              <a:defRPr>
                <a:solidFill>
                  <a:srgbClr val="FFFFFF"/>
                </a:solidFill>
              </a:defRPr>
            </a:lvl3pPr>
            <a:lvl4pPr lvl="3" rtl="0">
              <a:spcBef>
                <a:spcPts val="0"/>
              </a:spcBef>
              <a:buClr>
                <a:srgbClr val="FFFFFF"/>
              </a:buClr>
              <a:buChar char="●"/>
              <a:defRPr>
                <a:solidFill>
                  <a:srgbClr val="FFFFFF"/>
                </a:solidFill>
              </a:defRPr>
            </a:lvl4pPr>
            <a:lvl5pPr lvl="4" rtl="0">
              <a:spcBef>
                <a:spcPts val="0"/>
              </a:spcBef>
              <a:buClr>
                <a:srgbClr val="FFFFFF"/>
              </a:buClr>
              <a:buChar char="○"/>
              <a:defRPr>
                <a:solidFill>
                  <a:srgbClr val="FFFFFF"/>
                </a:solidFill>
              </a:defRPr>
            </a:lvl5pPr>
            <a:lvl6pPr lvl="5" rtl="0">
              <a:spcBef>
                <a:spcPts val="0"/>
              </a:spcBef>
              <a:buClr>
                <a:srgbClr val="FFFFFF"/>
              </a:buClr>
              <a:buChar char="■"/>
              <a:defRPr>
                <a:solidFill>
                  <a:srgbClr val="FFFFFF"/>
                </a:solidFill>
              </a:defRPr>
            </a:lvl6pPr>
            <a:lvl7pPr lvl="6" rtl="0">
              <a:spcBef>
                <a:spcPts val="0"/>
              </a:spcBef>
              <a:buClr>
                <a:srgbClr val="FFFFFF"/>
              </a:buClr>
              <a:buChar char="●"/>
              <a:defRPr>
                <a:solidFill>
                  <a:srgbClr val="FFFFFF"/>
                </a:solidFill>
              </a:defRPr>
            </a:lvl7pPr>
            <a:lvl8pPr lvl="7" rtl="0">
              <a:spcBef>
                <a:spcPts val="0"/>
              </a:spcBef>
              <a:buClr>
                <a:srgbClr val="FFFFFF"/>
              </a:buClr>
              <a:buChar char="○"/>
              <a:defRPr>
                <a:solidFill>
                  <a:srgbClr val="FFFFFF"/>
                </a:solidFill>
              </a:defRPr>
            </a:lvl8pPr>
            <a:lvl9pPr lvl="8" rtl="0">
              <a:spcBef>
                <a:spcPts val="0"/>
              </a:spcBef>
              <a:buClr>
                <a:srgbClr val="FFFFFF"/>
              </a:buClr>
              <a:buChar char="■"/>
              <a:defRPr>
                <a:solidFill>
                  <a:srgbClr val="FFFFFF"/>
                </a:solidFill>
              </a:defRPr>
            </a:lvl9pPr>
          </a:lstStyle>
          <a:p>
            <a:endParaRPr/>
          </a:p>
        </p:txBody>
      </p:sp>
      <p:sp>
        <p:nvSpPr>
          <p:cNvPr id="43" name="Shape 43"/>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CFFF"/>
                </a:solidFill>
              </a:rPr>
              <a:t>‹#›</a:t>
            </a:fld>
            <a:endParaRPr lang="en" sz="600">
              <a:solidFill>
                <a:srgbClr val="00C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ark - 2 column">
    <p:bg>
      <p:bgPr>
        <a:solidFill>
          <a:srgbClr val="1C304A"/>
        </a:solidFill>
        <a:effectLst/>
      </p:bgPr>
    </p:bg>
    <p:spTree>
      <p:nvGrpSpPr>
        <p:cNvPr id="1" name="Shape 44"/>
        <p:cNvGrpSpPr/>
        <p:nvPr/>
      </p:nvGrpSpPr>
      <p:grpSpPr>
        <a:xfrm>
          <a:off x="0" y="0"/>
          <a:ext cx="0" cy="0"/>
          <a:chOff x="0" y="0"/>
          <a:chExt cx="0" cy="0"/>
        </a:xfrm>
      </p:grpSpPr>
      <p:sp>
        <p:nvSpPr>
          <p:cNvPr id="45" name="Shape 45"/>
          <p:cNvSpPr txBox="1">
            <a:spLocks noGrp="1"/>
          </p:cNvSpPr>
          <p:nvPr>
            <p:ph type="sldNum" idx="12"/>
          </p:nvPr>
        </p:nvSpPr>
        <p:spPr>
          <a:xfrm>
            <a:off x="8472450" y="4765388"/>
            <a:ext cx="548700" cy="2619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600">
                <a:solidFill>
                  <a:srgbClr val="00CFFF"/>
                </a:solidFill>
              </a:rPr>
              <a:t>‹#›</a:t>
            </a:fld>
            <a:endParaRPr lang="en" sz="600">
              <a:solidFill>
                <a:srgbClr val="00CFFF"/>
              </a:solidFill>
            </a:endParaRPr>
          </a:p>
        </p:txBody>
      </p:sp>
      <p:sp>
        <p:nvSpPr>
          <p:cNvPr id="46" name="Shape 46"/>
          <p:cNvSpPr txBox="1">
            <a:spLocks noGrp="1"/>
          </p:cNvSpPr>
          <p:nvPr>
            <p:ph type="ctrTitle"/>
          </p:nvPr>
        </p:nvSpPr>
        <p:spPr>
          <a:xfrm>
            <a:off x="718661" y="614726"/>
            <a:ext cx="7386600" cy="844200"/>
          </a:xfrm>
          <a:prstGeom prst="rect">
            <a:avLst/>
          </a:prstGeom>
        </p:spPr>
        <p:txBody>
          <a:bodyPr lIns="91425" tIns="91425" rIns="91425" bIns="91425" anchor="t" anchorCtr="0"/>
          <a:lstStyle>
            <a:lvl1pPr lvl="0" rtl="0">
              <a:lnSpc>
                <a:spcPct val="100000"/>
              </a:lnSpc>
              <a:spcBef>
                <a:spcPts val="0"/>
              </a:spcBef>
              <a:buClr>
                <a:srgbClr val="00CFFF"/>
              </a:buClr>
              <a:buSzPct val="100000"/>
              <a:defRPr sz="2600" b="1">
                <a:solidFill>
                  <a:srgbClr val="00CFFF"/>
                </a:solidFill>
              </a:defRPr>
            </a:lvl1pPr>
            <a:lvl2pPr lvl="1" algn="ctr" rtl="0">
              <a:spcBef>
                <a:spcPts val="0"/>
              </a:spcBef>
              <a:buClr>
                <a:srgbClr val="1C304A"/>
              </a:buClr>
              <a:defRPr>
                <a:solidFill>
                  <a:srgbClr val="1C304A"/>
                </a:solidFill>
              </a:defRPr>
            </a:lvl2pPr>
            <a:lvl3pPr lvl="2" algn="ctr" rtl="0">
              <a:spcBef>
                <a:spcPts val="0"/>
              </a:spcBef>
              <a:buClr>
                <a:srgbClr val="1C304A"/>
              </a:buClr>
              <a:defRPr>
                <a:solidFill>
                  <a:srgbClr val="1C304A"/>
                </a:solidFill>
              </a:defRPr>
            </a:lvl3pPr>
            <a:lvl4pPr lvl="3" algn="ctr" rtl="0">
              <a:spcBef>
                <a:spcPts val="0"/>
              </a:spcBef>
              <a:buClr>
                <a:srgbClr val="1C304A"/>
              </a:buClr>
              <a:defRPr>
                <a:solidFill>
                  <a:srgbClr val="1C304A"/>
                </a:solidFill>
              </a:defRPr>
            </a:lvl4pPr>
            <a:lvl5pPr lvl="4" algn="ctr" rtl="0">
              <a:spcBef>
                <a:spcPts val="0"/>
              </a:spcBef>
              <a:buClr>
                <a:srgbClr val="1C304A"/>
              </a:buClr>
              <a:defRPr>
                <a:solidFill>
                  <a:srgbClr val="1C304A"/>
                </a:solidFill>
              </a:defRPr>
            </a:lvl5pPr>
            <a:lvl6pPr lvl="5" algn="ctr" rtl="0">
              <a:spcBef>
                <a:spcPts val="0"/>
              </a:spcBef>
              <a:buClr>
                <a:srgbClr val="1C304A"/>
              </a:buClr>
              <a:defRPr>
                <a:solidFill>
                  <a:srgbClr val="1C304A"/>
                </a:solidFill>
              </a:defRPr>
            </a:lvl6pPr>
            <a:lvl7pPr lvl="6" algn="ctr" rtl="0">
              <a:spcBef>
                <a:spcPts val="0"/>
              </a:spcBef>
              <a:buClr>
                <a:srgbClr val="1C304A"/>
              </a:buClr>
              <a:defRPr>
                <a:solidFill>
                  <a:srgbClr val="1C304A"/>
                </a:solidFill>
              </a:defRPr>
            </a:lvl7pPr>
            <a:lvl8pPr lvl="7" algn="ctr" rtl="0">
              <a:spcBef>
                <a:spcPts val="0"/>
              </a:spcBef>
              <a:buClr>
                <a:srgbClr val="1C304A"/>
              </a:buClr>
              <a:defRPr>
                <a:solidFill>
                  <a:srgbClr val="1C304A"/>
                </a:solidFill>
              </a:defRPr>
            </a:lvl8pPr>
            <a:lvl9pPr lvl="8" algn="ctr" rtl="0">
              <a:spcBef>
                <a:spcPts val="0"/>
              </a:spcBef>
              <a:buClr>
                <a:srgbClr val="1C304A"/>
              </a:buClr>
              <a:defRPr>
                <a:solidFill>
                  <a:srgbClr val="1C304A"/>
                </a:solidFill>
              </a:defRPr>
            </a:lvl9pPr>
          </a:lstStyle>
          <a:p>
            <a:endParaRPr/>
          </a:p>
        </p:txBody>
      </p:sp>
      <p:sp>
        <p:nvSpPr>
          <p:cNvPr id="47" name="Shape 47"/>
          <p:cNvSpPr txBox="1">
            <a:spLocks noGrp="1"/>
          </p:cNvSpPr>
          <p:nvPr>
            <p:ph type="body" idx="1"/>
          </p:nvPr>
        </p:nvSpPr>
        <p:spPr>
          <a:xfrm>
            <a:off x="697434" y="1714063"/>
            <a:ext cx="3617700" cy="2637600"/>
          </a:xfrm>
          <a:prstGeom prst="rect">
            <a:avLst/>
          </a:prstGeom>
        </p:spPr>
        <p:txBody>
          <a:bodyPr lIns="91425" tIns="91425" rIns="91425" bIns="91425" anchor="t" anchorCtr="0"/>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a:endParaRPr/>
          </a:p>
        </p:txBody>
      </p:sp>
      <p:sp>
        <p:nvSpPr>
          <p:cNvPr id="48" name="Shape 48"/>
          <p:cNvSpPr txBox="1">
            <a:spLocks noGrp="1"/>
          </p:cNvSpPr>
          <p:nvPr>
            <p:ph type="body" idx="2"/>
          </p:nvPr>
        </p:nvSpPr>
        <p:spPr>
          <a:xfrm>
            <a:off x="4675869" y="1737313"/>
            <a:ext cx="3617699" cy="2637600"/>
          </a:xfrm>
          <a:prstGeom prst="rect">
            <a:avLst/>
          </a:prstGeom>
        </p:spPr>
        <p:txBody>
          <a:bodyPr lIns="91425" tIns="91425" rIns="91425" bIns="91425" anchor="t" anchorCtr="0"/>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a:endParaRPr/>
          </a:p>
        </p:txBody>
      </p:sp>
      <p:sp>
        <p:nvSpPr>
          <p:cNvPr id="49" name="Shape 49"/>
          <p:cNvSpPr txBox="1">
            <a:spLocks noGrp="1"/>
          </p:cNvSpPr>
          <p:nvPr>
            <p:ph type="subTitle" idx="3"/>
          </p:nvPr>
        </p:nvSpPr>
        <p:spPr>
          <a:xfrm>
            <a:off x="718647" y="292250"/>
            <a:ext cx="5017500" cy="667500"/>
          </a:xfrm>
          <a:prstGeom prst="rect">
            <a:avLst/>
          </a:prstGeom>
        </p:spPr>
        <p:txBody>
          <a:bodyPr lIns="91425" tIns="91425" rIns="91425" bIns="91425" anchor="ctr" anchorCtr="0"/>
          <a:lstStyle>
            <a:lvl1pPr lvl="0" rtl="0">
              <a:spcBef>
                <a:spcPts val="0"/>
              </a:spcBef>
              <a:buNone/>
              <a:defRPr sz="1200" b="1">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Font typeface="Helvetica Neue"/>
              <a:buNone/>
              <a:defRPr sz="2600">
                <a:solidFill>
                  <a:schemeClr val="dk1"/>
                </a:solidFill>
                <a:latin typeface="Helvetica Neue"/>
                <a:ea typeface="Helvetica Neue"/>
                <a:cs typeface="Helvetica Neue"/>
                <a:sym typeface="Helvetica Neue"/>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SzPct val="100000"/>
              <a:buFont typeface="Helvetica Neue"/>
              <a:defRPr sz="1800">
                <a:latin typeface="Helvetica Neue"/>
                <a:ea typeface="Helvetica Neue"/>
                <a:cs typeface="Helvetica Neue"/>
                <a:sym typeface="Helvetica Neue"/>
              </a:defRPr>
            </a:lvl1pPr>
            <a:lvl2pPr lvl="1" rtl="0">
              <a:lnSpc>
                <a:spcPct val="115000"/>
              </a:lnSpc>
              <a:spcBef>
                <a:spcPts val="0"/>
              </a:spcBef>
              <a:spcAft>
                <a:spcPts val="1600"/>
              </a:spcAft>
              <a:buFont typeface="Helvetica Neue"/>
              <a:defRPr>
                <a:latin typeface="Helvetica Neue"/>
                <a:ea typeface="Helvetica Neue"/>
                <a:cs typeface="Helvetica Neue"/>
                <a:sym typeface="Helvetica Neue"/>
              </a:defRPr>
            </a:lvl2pPr>
            <a:lvl3pPr lvl="2" rtl="0">
              <a:lnSpc>
                <a:spcPct val="115000"/>
              </a:lnSpc>
              <a:spcBef>
                <a:spcPts val="0"/>
              </a:spcBef>
              <a:spcAft>
                <a:spcPts val="1600"/>
              </a:spcAft>
              <a:buFont typeface="Helvetica Neue"/>
              <a:defRPr>
                <a:latin typeface="Helvetica Neue"/>
                <a:ea typeface="Helvetica Neue"/>
                <a:cs typeface="Helvetica Neue"/>
                <a:sym typeface="Helvetica Neue"/>
              </a:defRPr>
            </a:lvl3pPr>
            <a:lvl4pPr lvl="3" rtl="0">
              <a:lnSpc>
                <a:spcPct val="115000"/>
              </a:lnSpc>
              <a:spcBef>
                <a:spcPts val="0"/>
              </a:spcBef>
              <a:spcAft>
                <a:spcPts val="1600"/>
              </a:spcAft>
              <a:buSzPct val="100000"/>
              <a:buFont typeface="Helvetica Neue"/>
              <a:defRPr sz="1200">
                <a:latin typeface="Helvetica Neue"/>
                <a:ea typeface="Helvetica Neue"/>
                <a:cs typeface="Helvetica Neue"/>
                <a:sym typeface="Helvetica Neue"/>
              </a:defRPr>
            </a:lvl4pPr>
            <a:lvl5pPr lvl="4" rtl="0">
              <a:lnSpc>
                <a:spcPct val="115000"/>
              </a:lnSpc>
              <a:spcBef>
                <a:spcPts val="0"/>
              </a:spcBef>
              <a:spcAft>
                <a:spcPts val="1600"/>
              </a:spcAft>
              <a:buSzPct val="100000"/>
              <a:buFont typeface="Helvetica Neue"/>
              <a:defRPr sz="1000">
                <a:latin typeface="Helvetica Neue"/>
                <a:ea typeface="Helvetica Neue"/>
                <a:cs typeface="Helvetica Neue"/>
                <a:sym typeface="Helvetica Neue"/>
              </a:defRPr>
            </a:lvl5pPr>
            <a:lvl6pPr lvl="5"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6pPr>
            <a:lvl7pPr lvl="6"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7pPr>
            <a:lvl8pPr lvl="7"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8pPr>
            <a:lvl9pPr lvl="8"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Helvetica Neue"/>
                <a:ea typeface="Helvetica Neue"/>
                <a:cs typeface="Helvetica Neue"/>
                <a:sym typeface="Helvetica Neue"/>
              </a:rPr>
              <a:t>‹#›</a:t>
            </a:fld>
            <a:endParaRPr lang="en" sz="1000">
              <a:solidFill>
                <a:schemeClr val="dk2"/>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Font typeface="Helvetica Neue"/>
              <a:buNone/>
              <a:defRPr sz="2600">
                <a:solidFill>
                  <a:schemeClr val="dk1"/>
                </a:solidFill>
                <a:latin typeface="Helvetica Neue"/>
                <a:ea typeface="Helvetica Neue"/>
                <a:cs typeface="Helvetica Neue"/>
                <a:sym typeface="Helvetica Neue"/>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205" name="Shape 205"/>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SzPct val="100000"/>
              <a:buFont typeface="Helvetica Neue"/>
              <a:defRPr sz="1800">
                <a:latin typeface="Helvetica Neue"/>
                <a:ea typeface="Helvetica Neue"/>
                <a:cs typeface="Helvetica Neue"/>
                <a:sym typeface="Helvetica Neue"/>
              </a:defRPr>
            </a:lvl1pPr>
            <a:lvl2pPr lvl="1" rtl="0">
              <a:lnSpc>
                <a:spcPct val="115000"/>
              </a:lnSpc>
              <a:spcBef>
                <a:spcPts val="0"/>
              </a:spcBef>
              <a:spcAft>
                <a:spcPts val="1600"/>
              </a:spcAft>
              <a:buFont typeface="Helvetica Neue"/>
              <a:defRPr>
                <a:latin typeface="Helvetica Neue"/>
                <a:ea typeface="Helvetica Neue"/>
                <a:cs typeface="Helvetica Neue"/>
                <a:sym typeface="Helvetica Neue"/>
              </a:defRPr>
            </a:lvl2pPr>
            <a:lvl3pPr lvl="2" rtl="0">
              <a:lnSpc>
                <a:spcPct val="115000"/>
              </a:lnSpc>
              <a:spcBef>
                <a:spcPts val="0"/>
              </a:spcBef>
              <a:spcAft>
                <a:spcPts val="1600"/>
              </a:spcAft>
              <a:buFont typeface="Helvetica Neue"/>
              <a:defRPr>
                <a:latin typeface="Helvetica Neue"/>
                <a:ea typeface="Helvetica Neue"/>
                <a:cs typeface="Helvetica Neue"/>
                <a:sym typeface="Helvetica Neue"/>
              </a:defRPr>
            </a:lvl3pPr>
            <a:lvl4pPr lvl="3" rtl="0">
              <a:lnSpc>
                <a:spcPct val="115000"/>
              </a:lnSpc>
              <a:spcBef>
                <a:spcPts val="0"/>
              </a:spcBef>
              <a:spcAft>
                <a:spcPts val="1600"/>
              </a:spcAft>
              <a:buSzPct val="100000"/>
              <a:buFont typeface="Helvetica Neue"/>
              <a:defRPr sz="1200">
                <a:latin typeface="Helvetica Neue"/>
                <a:ea typeface="Helvetica Neue"/>
                <a:cs typeface="Helvetica Neue"/>
                <a:sym typeface="Helvetica Neue"/>
              </a:defRPr>
            </a:lvl4pPr>
            <a:lvl5pPr lvl="4" rtl="0">
              <a:lnSpc>
                <a:spcPct val="115000"/>
              </a:lnSpc>
              <a:spcBef>
                <a:spcPts val="0"/>
              </a:spcBef>
              <a:spcAft>
                <a:spcPts val="1600"/>
              </a:spcAft>
              <a:buSzPct val="100000"/>
              <a:buFont typeface="Helvetica Neue"/>
              <a:defRPr sz="1000">
                <a:latin typeface="Helvetica Neue"/>
                <a:ea typeface="Helvetica Neue"/>
                <a:cs typeface="Helvetica Neue"/>
                <a:sym typeface="Helvetica Neue"/>
              </a:defRPr>
            </a:lvl5pPr>
            <a:lvl6pPr lvl="5"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6pPr>
            <a:lvl7pPr lvl="6"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7pPr>
            <a:lvl8pPr lvl="7"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8pPr>
            <a:lvl9pPr lvl="8"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9pPr>
          </a:lstStyle>
          <a:p>
            <a:endParaRPr/>
          </a:p>
        </p:txBody>
      </p:sp>
      <p:sp>
        <p:nvSpPr>
          <p:cNvPr id="206" name="Shape 20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Helvetica Neue"/>
                <a:ea typeface="Helvetica Neue"/>
                <a:cs typeface="Helvetica Neue"/>
                <a:sym typeface="Helvetica Neue"/>
              </a:rPr>
              <a:t>‹#›</a:t>
            </a:fld>
            <a:endParaRPr lang="en" sz="1000">
              <a:solidFill>
                <a:schemeClr val="dk2"/>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xml"/><Relationship Id="rId1" Type="http://schemas.openxmlformats.org/officeDocument/2006/relationships/slideLayout" Target="../slideLayouts/slideLayout46.xml"/><Relationship Id="rId5" Type="http://schemas.openxmlformats.org/officeDocument/2006/relationships/comments" Target="../comments/commen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8.xml"/><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9.xml"/><Relationship Id="rId1" Type="http://schemas.openxmlformats.org/officeDocument/2006/relationships/slideLayout" Target="../slideLayouts/slideLayout46.xml"/><Relationship Id="rId5" Type="http://schemas.openxmlformats.org/officeDocument/2006/relationships/image" Target="../media/image66.png"/><Relationship Id="rId4" Type="http://schemas.openxmlformats.org/officeDocument/2006/relationships/hyperlink" Target="#slide=id.g1bd67a55b7_0_40"/></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0.xml"/><Relationship Id="rId1" Type="http://schemas.openxmlformats.org/officeDocument/2006/relationships/slideLayout" Target="../slideLayouts/slideLayout46.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1.xml"/><Relationship Id="rId1" Type="http://schemas.openxmlformats.org/officeDocument/2006/relationships/slideLayout" Target="../slideLayouts/slideLayout46.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ctrTitle"/>
          </p:nvPr>
        </p:nvSpPr>
        <p:spPr>
          <a:xfrm>
            <a:off x="712839" y="536231"/>
            <a:ext cx="7386600" cy="925800"/>
          </a:xfrm>
          <a:prstGeom prst="rect">
            <a:avLst/>
          </a:prstGeom>
        </p:spPr>
        <p:txBody>
          <a:bodyPr lIns="91425" tIns="91425" rIns="91425" bIns="91425" anchor="t" anchorCtr="0">
            <a:noAutofit/>
          </a:bodyPr>
          <a:lstStyle/>
          <a:p>
            <a:pPr lvl="0">
              <a:spcBef>
                <a:spcPts val="0"/>
              </a:spcBef>
              <a:buNone/>
            </a:pPr>
            <a:r>
              <a:rPr lang="en"/>
              <a:t>ePermitting </a:t>
            </a:r>
            <a:r>
              <a:rPr lang="en">
                <a:solidFill>
                  <a:srgbClr val="046B99"/>
                </a:solidFill>
              </a:rPr>
              <a:t>modules</a:t>
            </a:r>
          </a:p>
        </p:txBody>
      </p:sp>
      <p:sp>
        <p:nvSpPr>
          <p:cNvPr id="435" name="Shape 435"/>
          <p:cNvSpPr txBox="1">
            <a:spLocks noGrp="1"/>
          </p:cNvSpPr>
          <p:nvPr>
            <p:ph type="subTitle" idx="1"/>
          </p:nvPr>
        </p:nvSpPr>
        <p:spPr>
          <a:xfrm>
            <a:off x="729680" y="2287533"/>
            <a:ext cx="4389300" cy="792600"/>
          </a:xfrm>
          <a:prstGeom prst="rect">
            <a:avLst/>
          </a:prstGeom>
        </p:spPr>
        <p:txBody>
          <a:bodyPr lIns="91425" tIns="91425" rIns="91425" bIns="91425" anchor="t" anchorCtr="0">
            <a:noAutofit/>
          </a:bodyPr>
          <a:lstStyle/>
          <a:p>
            <a:pPr lvl="0">
              <a:spcBef>
                <a:spcPts val="0"/>
              </a:spcBef>
              <a:buNone/>
            </a:pPr>
            <a:r>
              <a:rPr lang="en"/>
              <a:t>Chunks of functionality, in progress and possible for the future, for the Forest Service’s ePermitting system</a:t>
            </a:r>
          </a:p>
        </p:txBody>
      </p:sp>
      <p:sp>
        <p:nvSpPr>
          <p:cNvPr id="436" name="Shape 436"/>
          <p:cNvSpPr txBox="1">
            <a:spLocks noGrp="1"/>
          </p:cNvSpPr>
          <p:nvPr>
            <p:ph type="subTitle" idx="2"/>
          </p:nvPr>
        </p:nvSpPr>
        <p:spPr>
          <a:xfrm>
            <a:off x="1190575" y="4444054"/>
            <a:ext cx="2736000" cy="261900"/>
          </a:xfrm>
          <a:prstGeom prst="rect">
            <a:avLst/>
          </a:prstGeom>
        </p:spPr>
        <p:txBody>
          <a:bodyPr lIns="91425" tIns="91425" rIns="91425" bIns="91425" anchor="t" anchorCtr="0">
            <a:noAutofit/>
          </a:bodyPr>
          <a:lstStyle/>
          <a:p>
            <a:pPr lvl="0">
              <a:spcBef>
                <a:spcPts val="0"/>
              </a:spcBef>
              <a:buNone/>
            </a:pPr>
            <a:r>
              <a:rPr lang="en"/>
              <a:t>in partnership with the U.S. Forest Service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1"/>
        <p:cNvGrpSpPr/>
        <p:nvPr/>
      </p:nvGrpSpPr>
      <p:grpSpPr>
        <a:xfrm>
          <a:off x="0" y="0"/>
          <a:ext cx="0" cy="0"/>
          <a:chOff x="0" y="0"/>
          <a:chExt cx="0" cy="0"/>
        </a:xfrm>
      </p:grpSpPr>
      <p:sp>
        <p:nvSpPr>
          <p:cNvPr id="502" name="Shape 502"/>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a:spcBef>
                <a:spcPts val="0"/>
              </a:spcBef>
              <a:buNone/>
            </a:pPr>
            <a:r>
              <a:rPr lang="en">
                <a:solidFill>
                  <a:srgbClr val="FFFFFF"/>
                </a:solidFill>
              </a:rPr>
              <a:t>TIM API/</a:t>
            </a:r>
            <a:r>
              <a:rPr lang="en"/>
              <a:t> </a:t>
            </a:r>
          </a:p>
          <a:p>
            <a:pPr lvl="0" rtl="0">
              <a:spcBef>
                <a:spcPts val="0"/>
              </a:spcBef>
              <a:buNone/>
            </a:pPr>
            <a:r>
              <a:rPr lang="en"/>
              <a:t>Developers can connect ePermitting to TIM easily</a:t>
            </a:r>
          </a:p>
        </p:txBody>
      </p:sp>
      <p:pic>
        <p:nvPicPr>
          <p:cNvPr id="503" name="Shape 503"/>
          <p:cNvPicPr preferRelativeResize="0"/>
          <p:nvPr/>
        </p:nvPicPr>
        <p:blipFill rotWithShape="1">
          <a:blip r:embed="rId3">
            <a:alphaModFix amt="40000"/>
          </a:blip>
          <a:srcRect r="40726"/>
          <a:stretch/>
        </p:blipFill>
        <p:spPr>
          <a:xfrm>
            <a:off x="4564425" y="0"/>
            <a:ext cx="4579575" cy="5143500"/>
          </a:xfrm>
          <a:prstGeom prst="rect">
            <a:avLst/>
          </a:prstGeom>
          <a:noFill/>
          <a:ln>
            <a:noFill/>
          </a:ln>
        </p:spPr>
      </p:pic>
      <p:sp>
        <p:nvSpPr>
          <p:cNvPr id="504" name="Shape 504"/>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 RESTful API endpoint with a simple schema for ePermitting developers to use.</a:t>
            </a:r>
          </a:p>
          <a:p>
            <a:pPr lvl="0" rtl="0">
              <a:spcBef>
                <a:spcPts val="0"/>
              </a:spcBef>
              <a:buClr>
                <a:schemeClr val="dk1"/>
              </a:buClr>
              <a:buSzPct val="78571"/>
              <a:buFont typeface="Arial"/>
              <a:buNone/>
            </a:pPr>
            <a:r>
              <a:rPr lang="en" sz="1400" b="1"/>
              <a:t>Why: </a:t>
            </a:r>
            <a:r>
              <a:rPr lang="en" sz="1400"/>
              <a:t>TIM is complicated. We want to shield our developers from its innards and let them focus on the user experience instead of database interface.</a:t>
            </a:r>
          </a:p>
          <a:p>
            <a:pPr lvl="0" rtl="0">
              <a:spcBef>
                <a:spcPts val="0"/>
              </a:spcBef>
              <a:buClr>
                <a:srgbClr val="000000"/>
              </a:buClr>
              <a:buSzPct val="78571"/>
              <a:buFont typeface="Arial"/>
              <a:buNone/>
            </a:pPr>
            <a:endParaRPr sz="1400"/>
          </a:p>
        </p:txBody>
      </p:sp>
      <p:sp>
        <p:nvSpPr>
          <p:cNvPr id="505" name="Shape 505"/>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06" name="Shape 506"/>
          <p:cNvPicPr preferRelativeResize="0"/>
          <p:nvPr/>
        </p:nvPicPr>
        <p:blipFill rotWithShape="1">
          <a:blip r:embed="rId4">
            <a:alphaModFix/>
          </a:blip>
          <a:srcRect b="14704"/>
          <a:stretch/>
        </p:blipFill>
        <p:spPr>
          <a:xfrm>
            <a:off x="5663775" y="1370748"/>
            <a:ext cx="2402025" cy="204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10"/>
        <p:cNvGrpSpPr/>
        <p:nvPr/>
      </p:nvGrpSpPr>
      <p:grpSpPr>
        <a:xfrm>
          <a:off x="0" y="0"/>
          <a:ext cx="0" cy="0"/>
          <a:chOff x="0" y="0"/>
          <a:chExt cx="0" cy="0"/>
        </a:xfrm>
      </p:grpSpPr>
      <p:sp>
        <p:nvSpPr>
          <p:cNvPr id="511" name="Shape 511"/>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Payments/</a:t>
            </a:r>
            <a:r>
              <a:rPr lang="en"/>
              <a:t> Outfitters and guides can pay their special use permit fees online</a:t>
            </a:r>
          </a:p>
        </p:txBody>
      </p:sp>
      <p:sp>
        <p:nvSpPr>
          <p:cNvPr id="512" name="Shape 512"/>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Outfitters and guides pay their bills through the same system the used to apply to their frameworks.</a:t>
            </a:r>
          </a:p>
          <a:p>
            <a:pPr lvl="0" rtl="0">
              <a:spcBef>
                <a:spcPts val="0"/>
              </a:spcBef>
              <a:buClr>
                <a:schemeClr val="dk1"/>
              </a:buClr>
              <a:buSzPct val="78571"/>
              <a:buFont typeface="Arial"/>
              <a:buNone/>
            </a:pPr>
            <a:r>
              <a:rPr lang="en" sz="1400" b="1"/>
              <a:t>Why: </a:t>
            </a:r>
            <a:r>
              <a:rPr lang="en" sz="1400"/>
              <a:t>Although outfitters and guides can pay bills online through some forests, they should not have to interact with more than one Forest Service system over their service journey. This module would consolidate that payment.</a:t>
            </a:r>
          </a:p>
          <a:p>
            <a:pPr lvl="0" rtl="0">
              <a:spcBef>
                <a:spcPts val="0"/>
              </a:spcBef>
              <a:buClr>
                <a:srgbClr val="000000"/>
              </a:buClr>
              <a:buSzPct val="78571"/>
              <a:buFont typeface="Arial"/>
              <a:buNone/>
            </a:pPr>
            <a:endParaRPr sz="1400"/>
          </a:p>
        </p:txBody>
      </p:sp>
      <p:sp>
        <p:nvSpPr>
          <p:cNvPr id="513" name="Shape 513"/>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14" name="Shape 514"/>
          <p:cNvPicPr preferRelativeResize="0"/>
          <p:nvPr/>
        </p:nvPicPr>
        <p:blipFill rotWithShape="1">
          <a:blip r:embed="rId3">
            <a:alphaModFix amt="55000"/>
          </a:blip>
          <a:srcRect l="9367" r="27928"/>
          <a:stretch/>
        </p:blipFill>
        <p:spPr>
          <a:xfrm>
            <a:off x="4552949" y="0"/>
            <a:ext cx="4591051" cy="5143498"/>
          </a:xfrm>
          <a:prstGeom prst="rect">
            <a:avLst/>
          </a:prstGeom>
          <a:noFill/>
          <a:ln>
            <a:noFill/>
          </a:ln>
        </p:spPr>
      </p:pic>
      <p:pic>
        <p:nvPicPr>
          <p:cNvPr id="515" name="Shape 515"/>
          <p:cNvPicPr preferRelativeResize="0"/>
          <p:nvPr/>
        </p:nvPicPr>
        <p:blipFill rotWithShape="1">
          <a:blip r:embed="rId4">
            <a:alphaModFix/>
          </a:blip>
          <a:srcRect b="18929"/>
          <a:stretch/>
        </p:blipFill>
        <p:spPr>
          <a:xfrm>
            <a:off x="5641575" y="1593300"/>
            <a:ext cx="2413799" cy="1956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19"/>
        <p:cNvGrpSpPr/>
        <p:nvPr/>
      </p:nvGrpSpPr>
      <p:grpSpPr>
        <a:xfrm>
          <a:off x="0" y="0"/>
          <a:ext cx="0" cy="0"/>
          <a:chOff x="0" y="0"/>
          <a:chExt cx="0" cy="0"/>
        </a:xfrm>
      </p:grpSpPr>
      <p:sp>
        <p:nvSpPr>
          <p:cNvPr id="520" name="Shape 520"/>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a:spcBef>
                <a:spcPts val="0"/>
              </a:spcBef>
              <a:buNone/>
            </a:pPr>
            <a:r>
              <a:rPr lang="en">
                <a:solidFill>
                  <a:srgbClr val="FFFFFF"/>
                </a:solidFill>
              </a:rPr>
              <a:t>Mapping/</a:t>
            </a:r>
            <a:r>
              <a:rPr lang="en"/>
              <a:t> </a:t>
            </a:r>
          </a:p>
          <a:p>
            <a:pPr lvl="0" rtl="0">
              <a:spcBef>
                <a:spcPts val="0"/>
              </a:spcBef>
              <a:buNone/>
            </a:pPr>
            <a:r>
              <a:rPr lang="en"/>
              <a:t>Applicants can submit maps with online applications</a:t>
            </a:r>
          </a:p>
        </p:txBody>
      </p:sp>
      <p:sp>
        <p:nvSpPr>
          <p:cNvPr id="521" name="Shape 521"/>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Applicants can indicate the location and/or route of their activity on an interactive map accompanying their location.</a:t>
            </a:r>
          </a:p>
          <a:p>
            <a:pPr lvl="0" rtl="0">
              <a:spcBef>
                <a:spcPts val="0"/>
              </a:spcBef>
              <a:buClr>
                <a:schemeClr val="dk1"/>
              </a:buClr>
              <a:buSzPct val="78571"/>
              <a:buFont typeface="Arial"/>
              <a:buNone/>
            </a:pPr>
            <a:r>
              <a:rPr lang="en" sz="1400" b="1"/>
              <a:t>Why: </a:t>
            </a:r>
            <a:r>
              <a:rPr lang="en" sz="1400"/>
              <a:t>A clear location map will reduce miscommunications about location, a common permit administrator and applicant complaint.</a:t>
            </a:r>
          </a:p>
          <a:p>
            <a:pPr lvl="0" rtl="0">
              <a:spcBef>
                <a:spcPts val="0"/>
              </a:spcBef>
              <a:buClr>
                <a:srgbClr val="000000"/>
              </a:buClr>
              <a:buSzPct val="78571"/>
              <a:buFont typeface="Arial"/>
              <a:buNone/>
            </a:pPr>
            <a:endParaRPr sz="1400"/>
          </a:p>
        </p:txBody>
      </p:sp>
      <p:pic>
        <p:nvPicPr>
          <p:cNvPr id="522" name="Shape 522" descr="Image of person pointing at a map" title="Mapping"/>
          <p:cNvPicPr preferRelativeResize="0"/>
          <p:nvPr/>
        </p:nvPicPr>
        <p:blipFill rotWithShape="1">
          <a:blip r:embed="rId3">
            <a:alphaModFix amt="38000"/>
          </a:blip>
          <a:srcRect l="22866" r="18031"/>
          <a:stretch/>
        </p:blipFill>
        <p:spPr>
          <a:xfrm>
            <a:off x="4571999" y="0"/>
            <a:ext cx="4572002" cy="5143500"/>
          </a:xfrm>
          <a:prstGeom prst="rect">
            <a:avLst/>
          </a:prstGeom>
          <a:noFill/>
          <a:ln>
            <a:noFill/>
          </a:ln>
        </p:spPr>
      </p:pic>
      <p:sp>
        <p:nvSpPr>
          <p:cNvPr id="523" name="Shape 523"/>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24" name="Shape 524"/>
          <p:cNvPicPr preferRelativeResize="0"/>
          <p:nvPr/>
        </p:nvPicPr>
        <p:blipFill rotWithShape="1">
          <a:blip r:embed="rId4">
            <a:alphaModFix/>
          </a:blip>
          <a:srcRect b="16051"/>
          <a:stretch/>
        </p:blipFill>
        <p:spPr>
          <a:xfrm>
            <a:off x="5788825" y="1674225"/>
            <a:ext cx="2138349" cy="1795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8"/>
        <p:cNvGrpSpPr/>
        <p:nvPr/>
      </p:nvGrpSpPr>
      <p:grpSpPr>
        <a:xfrm>
          <a:off x="0" y="0"/>
          <a:ext cx="0" cy="0"/>
          <a:chOff x="0" y="0"/>
          <a:chExt cx="0" cy="0"/>
        </a:xfrm>
      </p:grpSpPr>
      <p:sp>
        <p:nvSpPr>
          <p:cNvPr id="529" name="Shape 529"/>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Clarifications/</a:t>
            </a:r>
            <a:r>
              <a:rPr lang="en"/>
              <a:t> Applicants can submit responses to admin. requests</a:t>
            </a:r>
          </a:p>
        </p:txBody>
      </p:sp>
      <p:sp>
        <p:nvSpPr>
          <p:cNvPr id="530" name="Shape 530"/>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After receiving a permit application, permit administrators can request additional documentation and applicants can submit it.</a:t>
            </a:r>
          </a:p>
          <a:p>
            <a:pPr lvl="0" rtl="0">
              <a:spcBef>
                <a:spcPts val="0"/>
              </a:spcBef>
              <a:buClr>
                <a:schemeClr val="dk1"/>
              </a:buClr>
              <a:buSzPct val="78571"/>
              <a:buFont typeface="Arial"/>
              <a:buNone/>
            </a:pPr>
            <a:r>
              <a:rPr lang="en" sz="1400" b="1"/>
              <a:t>Why: </a:t>
            </a:r>
            <a:r>
              <a:rPr lang="en" sz="1400"/>
              <a:t>When exchanging documentation via email, it often “fall through the cracks” without a consolidated list of what applicants still need to submit.</a:t>
            </a:r>
          </a:p>
          <a:p>
            <a:pPr lvl="0" rtl="0">
              <a:spcBef>
                <a:spcPts val="0"/>
              </a:spcBef>
              <a:buClr>
                <a:srgbClr val="000000"/>
              </a:buClr>
              <a:buSzPct val="78571"/>
              <a:buFont typeface="Arial"/>
              <a:buNone/>
            </a:pPr>
            <a:endParaRPr sz="1400"/>
          </a:p>
        </p:txBody>
      </p:sp>
      <p:sp>
        <p:nvSpPr>
          <p:cNvPr id="531" name="Shape 531"/>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32" name="Shape 532" descr="Two Forest service staff in uniform sitting at a table having a discussion" title="Clarifications"/>
          <p:cNvPicPr preferRelativeResize="0"/>
          <p:nvPr/>
        </p:nvPicPr>
        <p:blipFill rotWithShape="1">
          <a:blip r:embed="rId3">
            <a:alphaModFix amt="41000"/>
          </a:blip>
          <a:srcRect l="43413"/>
          <a:stretch/>
        </p:blipFill>
        <p:spPr>
          <a:xfrm>
            <a:off x="4552200" y="-13200"/>
            <a:ext cx="4591799" cy="5143500"/>
          </a:xfrm>
          <a:prstGeom prst="rect">
            <a:avLst/>
          </a:prstGeom>
          <a:noFill/>
          <a:ln>
            <a:noFill/>
          </a:ln>
        </p:spPr>
      </p:pic>
      <p:pic>
        <p:nvPicPr>
          <p:cNvPr id="533" name="Shape 533"/>
          <p:cNvPicPr preferRelativeResize="0"/>
          <p:nvPr/>
        </p:nvPicPr>
        <p:blipFill rotWithShape="1">
          <a:blip r:embed="rId4">
            <a:alphaModFix/>
          </a:blip>
          <a:srcRect b="22999"/>
          <a:stretch/>
        </p:blipFill>
        <p:spPr>
          <a:xfrm>
            <a:off x="5537187" y="1562386"/>
            <a:ext cx="2621825" cy="2018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7"/>
        <p:cNvGrpSpPr/>
        <p:nvPr/>
      </p:nvGrpSpPr>
      <p:grpSpPr>
        <a:xfrm>
          <a:off x="0" y="0"/>
          <a:ext cx="0" cy="0"/>
          <a:chOff x="0" y="0"/>
          <a:chExt cx="0" cy="0"/>
        </a:xfrm>
      </p:grpSpPr>
      <p:sp>
        <p:nvSpPr>
          <p:cNvPr id="538" name="Shape 538"/>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Use reporting/</a:t>
            </a:r>
            <a:r>
              <a:rPr lang="en"/>
              <a:t> Outfitters/guides can submit their use reports online</a:t>
            </a:r>
          </a:p>
        </p:txBody>
      </p:sp>
      <p:sp>
        <p:nvSpPr>
          <p:cNvPr id="539" name="Shape 539"/>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Outfitters/guides can upload spreadsheets describing their forest use in a variety of formats and calculate usage fees. Summaries of their use flow to SUDS and permit administrators.</a:t>
            </a:r>
          </a:p>
          <a:p>
            <a:pPr lvl="0" rtl="0">
              <a:spcBef>
                <a:spcPts val="0"/>
              </a:spcBef>
              <a:buClr>
                <a:schemeClr val="dk1"/>
              </a:buClr>
              <a:buSzPct val="78571"/>
              <a:buFont typeface="Arial"/>
              <a:buNone/>
            </a:pPr>
            <a:r>
              <a:rPr lang="en" sz="1400" b="1"/>
              <a:t>Why: </a:t>
            </a:r>
            <a:r>
              <a:rPr lang="en" sz="1400"/>
              <a:t>Many outfitters and guides have to submit use forms redundant to their systems and permit admins. have to manually enter them.</a:t>
            </a:r>
          </a:p>
          <a:p>
            <a:pPr lvl="0" rtl="0">
              <a:spcBef>
                <a:spcPts val="0"/>
              </a:spcBef>
              <a:buClr>
                <a:srgbClr val="000000"/>
              </a:buClr>
              <a:buSzPct val="78571"/>
              <a:buFont typeface="Arial"/>
              <a:buNone/>
            </a:pPr>
            <a:endParaRPr sz="1400"/>
          </a:p>
        </p:txBody>
      </p:sp>
      <p:sp>
        <p:nvSpPr>
          <p:cNvPr id="540" name="Shape 540"/>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41" name="Shape 541" descr="A guide with 2 people  near a river spotting wildlife" title="User Reporting"/>
          <p:cNvPicPr preferRelativeResize="0"/>
          <p:nvPr/>
        </p:nvPicPr>
        <p:blipFill rotWithShape="1">
          <a:blip r:embed="rId3">
            <a:alphaModFix amt="40000"/>
          </a:blip>
          <a:srcRect l="11533" r="35416"/>
          <a:stretch/>
        </p:blipFill>
        <p:spPr>
          <a:xfrm>
            <a:off x="4572025" y="-13200"/>
            <a:ext cx="4571973" cy="5143500"/>
          </a:xfrm>
          <a:prstGeom prst="rect">
            <a:avLst/>
          </a:prstGeom>
          <a:noFill/>
          <a:ln>
            <a:noFill/>
          </a:ln>
        </p:spPr>
      </p:pic>
      <p:pic>
        <p:nvPicPr>
          <p:cNvPr id="542" name="Shape 542"/>
          <p:cNvPicPr preferRelativeResize="0"/>
          <p:nvPr/>
        </p:nvPicPr>
        <p:blipFill rotWithShape="1">
          <a:blip r:embed="rId4">
            <a:alphaModFix/>
          </a:blip>
          <a:srcRect b="14192"/>
          <a:stretch/>
        </p:blipFill>
        <p:spPr>
          <a:xfrm>
            <a:off x="5756737" y="1626787"/>
            <a:ext cx="2202550" cy="1889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46"/>
        <p:cNvGrpSpPr/>
        <p:nvPr/>
      </p:nvGrpSpPr>
      <p:grpSpPr>
        <a:xfrm>
          <a:off x="0" y="0"/>
          <a:ext cx="0" cy="0"/>
          <a:chOff x="0" y="0"/>
          <a:chExt cx="0" cy="0"/>
        </a:xfrm>
      </p:grpSpPr>
      <p:sp>
        <p:nvSpPr>
          <p:cNvPr id="547" name="Shape 547"/>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a:spcBef>
                <a:spcPts val="0"/>
              </a:spcBef>
              <a:buNone/>
            </a:pPr>
            <a:r>
              <a:rPr lang="en">
                <a:solidFill>
                  <a:srgbClr val="FFFFFF"/>
                </a:solidFill>
              </a:rPr>
              <a:t>Reconciliation/</a:t>
            </a:r>
            <a:r>
              <a:rPr lang="en"/>
              <a:t> </a:t>
            </a:r>
          </a:p>
          <a:p>
            <a:pPr lvl="0" rtl="0">
              <a:spcBef>
                <a:spcPts val="0"/>
              </a:spcBef>
              <a:buNone/>
            </a:pPr>
            <a:r>
              <a:rPr lang="en"/>
              <a:t>Staff can easily reconcile permits and revenue</a:t>
            </a:r>
          </a:p>
        </p:txBody>
      </p:sp>
      <p:sp>
        <p:nvSpPr>
          <p:cNvPr id="548" name="Shape 548"/>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Staff can view a report that compares the amount of revenue received with the number of permits issue (through ePermit or other sources)</a:t>
            </a:r>
          </a:p>
          <a:p>
            <a:pPr lvl="0" rtl="0">
              <a:spcBef>
                <a:spcPts val="0"/>
              </a:spcBef>
              <a:buClr>
                <a:schemeClr val="dk1"/>
              </a:buClr>
              <a:buSzPct val="78571"/>
              <a:buFont typeface="Arial"/>
              <a:buNone/>
            </a:pPr>
            <a:r>
              <a:rPr lang="en" sz="1400" b="1"/>
              <a:t>Why: </a:t>
            </a:r>
            <a:r>
              <a:rPr lang="en" sz="1400"/>
              <a:t>The current reconciliation process discovers systematic errors and ensures data accuracy, but is currently time-consuming and manual. </a:t>
            </a:r>
          </a:p>
          <a:p>
            <a:pPr lvl="0" rtl="0">
              <a:spcBef>
                <a:spcPts val="0"/>
              </a:spcBef>
              <a:buClr>
                <a:srgbClr val="000000"/>
              </a:buClr>
              <a:buSzPct val="78571"/>
              <a:buFont typeface="Arial"/>
              <a:buNone/>
            </a:pPr>
            <a:endParaRPr sz="1400"/>
          </a:p>
        </p:txBody>
      </p:sp>
      <p:sp>
        <p:nvSpPr>
          <p:cNvPr id="549" name="Shape 549"/>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50" name="Shape 550" descr="Scales in the foreground and a spreadsheet in the backgournd" title="Reconciliation"/>
          <p:cNvPicPr preferRelativeResize="0"/>
          <p:nvPr/>
        </p:nvPicPr>
        <p:blipFill rotWithShape="1">
          <a:blip r:embed="rId3">
            <a:alphaModFix amt="38000"/>
          </a:blip>
          <a:srcRect r="50335"/>
          <a:stretch/>
        </p:blipFill>
        <p:spPr>
          <a:xfrm>
            <a:off x="4602725" y="0"/>
            <a:ext cx="4541273" cy="5235874"/>
          </a:xfrm>
          <a:prstGeom prst="rect">
            <a:avLst/>
          </a:prstGeom>
          <a:noFill/>
          <a:ln>
            <a:noFill/>
          </a:ln>
        </p:spPr>
      </p:pic>
      <p:pic>
        <p:nvPicPr>
          <p:cNvPr id="551" name="Shape 551"/>
          <p:cNvPicPr preferRelativeResize="0"/>
          <p:nvPr/>
        </p:nvPicPr>
        <p:blipFill rotWithShape="1">
          <a:blip r:embed="rId4">
            <a:alphaModFix/>
          </a:blip>
          <a:srcRect b="17620"/>
          <a:stretch/>
        </p:blipFill>
        <p:spPr>
          <a:xfrm>
            <a:off x="5611600" y="1578474"/>
            <a:ext cx="2523524" cy="2078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55"/>
        <p:cNvGrpSpPr/>
        <p:nvPr/>
      </p:nvGrpSpPr>
      <p:grpSpPr>
        <a:xfrm>
          <a:off x="0" y="0"/>
          <a:ext cx="0" cy="0"/>
          <a:chOff x="0" y="0"/>
          <a:chExt cx="0" cy="0"/>
        </a:xfrm>
      </p:grpSpPr>
      <p:sp>
        <p:nvSpPr>
          <p:cNvPr id="556" name="Shape 556"/>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a:spcBef>
                <a:spcPts val="0"/>
              </a:spcBef>
              <a:buNone/>
            </a:pPr>
            <a:r>
              <a:rPr lang="en">
                <a:solidFill>
                  <a:srgbClr val="FFFFFF"/>
                </a:solidFill>
              </a:rPr>
              <a:t>Signatures/</a:t>
            </a:r>
            <a:r>
              <a:rPr lang="en"/>
              <a:t> </a:t>
            </a:r>
          </a:p>
          <a:p>
            <a:pPr lvl="0" rtl="0">
              <a:spcBef>
                <a:spcPts val="0"/>
              </a:spcBef>
              <a:buNone/>
            </a:pPr>
            <a:r>
              <a:rPr lang="en"/>
              <a:t>Permit admins. can share permits for signature online</a:t>
            </a:r>
          </a:p>
        </p:txBody>
      </p:sp>
      <p:sp>
        <p:nvSpPr>
          <p:cNvPr id="557" name="Shape 557"/>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After permits are issued, permit administrators can gather their signatures electronically.</a:t>
            </a:r>
          </a:p>
          <a:p>
            <a:pPr lvl="0" rtl="0">
              <a:spcBef>
                <a:spcPts val="0"/>
              </a:spcBef>
              <a:buClr>
                <a:schemeClr val="dk1"/>
              </a:buClr>
              <a:buSzPct val="78571"/>
              <a:buFont typeface="Arial"/>
              <a:buNone/>
            </a:pPr>
            <a:r>
              <a:rPr lang="en" sz="1400" b="1"/>
              <a:t>Why: </a:t>
            </a:r>
            <a:r>
              <a:rPr lang="en" sz="1400"/>
              <a:t>Currently, exchanging paper documents and gathering signatures adds weeks to an already long permit process.</a:t>
            </a:r>
          </a:p>
          <a:p>
            <a:pPr lvl="0" rtl="0">
              <a:spcBef>
                <a:spcPts val="0"/>
              </a:spcBef>
              <a:buClr>
                <a:srgbClr val="000000"/>
              </a:buClr>
              <a:buSzPct val="78571"/>
              <a:buFont typeface="Arial"/>
              <a:buNone/>
            </a:pPr>
            <a:endParaRPr sz="1400"/>
          </a:p>
        </p:txBody>
      </p:sp>
      <p:sp>
        <p:nvSpPr>
          <p:cNvPr id="558" name="Shape 558"/>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59" name="Shape 559" descr="A pencil in the foreground and 2 people signing docs in the background" title="Signatures"/>
          <p:cNvPicPr preferRelativeResize="0"/>
          <p:nvPr/>
        </p:nvPicPr>
        <p:blipFill rotWithShape="1">
          <a:blip r:embed="rId3">
            <a:alphaModFix amt="37000"/>
          </a:blip>
          <a:srcRect l="4354" r="21073"/>
          <a:stretch/>
        </p:blipFill>
        <p:spPr>
          <a:xfrm>
            <a:off x="4533900" y="0"/>
            <a:ext cx="4610099" cy="5143500"/>
          </a:xfrm>
          <a:prstGeom prst="rect">
            <a:avLst/>
          </a:prstGeom>
          <a:noFill/>
          <a:ln>
            <a:noFill/>
          </a:ln>
        </p:spPr>
      </p:pic>
      <p:pic>
        <p:nvPicPr>
          <p:cNvPr id="560" name="Shape 560"/>
          <p:cNvPicPr preferRelativeResize="0"/>
          <p:nvPr/>
        </p:nvPicPr>
        <p:blipFill rotWithShape="1">
          <a:blip r:embed="rId4">
            <a:alphaModFix/>
          </a:blip>
          <a:srcRect b="15789"/>
          <a:stretch/>
        </p:blipFill>
        <p:spPr>
          <a:xfrm>
            <a:off x="5634812" y="1557725"/>
            <a:ext cx="2408274" cy="202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64"/>
        <p:cNvGrpSpPr/>
        <p:nvPr/>
      </p:nvGrpSpPr>
      <p:grpSpPr>
        <a:xfrm>
          <a:off x="0" y="0"/>
          <a:ext cx="0" cy="0"/>
          <a:chOff x="0" y="0"/>
          <a:chExt cx="0" cy="0"/>
        </a:xfrm>
      </p:grpSpPr>
      <p:sp>
        <p:nvSpPr>
          <p:cNvPr id="565" name="Shape 565"/>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Customization/</a:t>
            </a:r>
            <a:r>
              <a:rPr lang="en"/>
              <a:t> </a:t>
            </a:r>
          </a:p>
          <a:p>
            <a:pPr lvl="0" rtl="0">
              <a:spcBef>
                <a:spcPts val="0"/>
              </a:spcBef>
              <a:buNone/>
            </a:pPr>
            <a:r>
              <a:rPr lang="en"/>
              <a:t>System admins can change some aspects of system</a:t>
            </a:r>
          </a:p>
        </p:txBody>
      </p:sp>
      <p:sp>
        <p:nvSpPr>
          <p:cNvPr id="566" name="Shape 566"/>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Forest service administrators (at the national level) can modify some of the questions ePermitting asks of permittees.</a:t>
            </a:r>
          </a:p>
          <a:p>
            <a:pPr lvl="0" rtl="0">
              <a:spcBef>
                <a:spcPts val="0"/>
              </a:spcBef>
              <a:buClr>
                <a:schemeClr val="dk1"/>
              </a:buClr>
              <a:buSzPct val="78571"/>
              <a:buFont typeface="Arial"/>
              <a:buNone/>
            </a:pPr>
            <a:r>
              <a:rPr lang="en" sz="1400" b="1"/>
              <a:t>Why: </a:t>
            </a:r>
            <a:r>
              <a:rPr lang="en" sz="1400"/>
              <a:t>As regulations change, applicant requirements change. The forest service shouldn’t have to contract developers every time it wants to make a minor application tweak.</a:t>
            </a:r>
          </a:p>
          <a:p>
            <a:pPr lvl="0" rtl="0">
              <a:spcBef>
                <a:spcPts val="0"/>
              </a:spcBef>
              <a:buClr>
                <a:srgbClr val="000000"/>
              </a:buClr>
              <a:buSzPct val="78571"/>
              <a:buFont typeface="Arial"/>
              <a:buNone/>
            </a:pPr>
            <a:endParaRPr sz="1400"/>
          </a:p>
        </p:txBody>
      </p:sp>
      <p:pic>
        <p:nvPicPr>
          <p:cNvPr id="567" name="Shape 567" descr="A gear in the foreground and hand tools in the background" title="Customization"/>
          <p:cNvPicPr preferRelativeResize="0"/>
          <p:nvPr/>
        </p:nvPicPr>
        <p:blipFill rotWithShape="1">
          <a:blip r:embed="rId3">
            <a:alphaModFix amt="40000"/>
          </a:blip>
          <a:srcRect l="7424" r="33182"/>
          <a:stretch/>
        </p:blipFill>
        <p:spPr>
          <a:xfrm>
            <a:off x="4561700" y="0"/>
            <a:ext cx="4582294" cy="5143501"/>
          </a:xfrm>
          <a:prstGeom prst="rect">
            <a:avLst/>
          </a:prstGeom>
          <a:noFill/>
          <a:ln>
            <a:noFill/>
          </a:ln>
        </p:spPr>
      </p:pic>
      <p:sp>
        <p:nvSpPr>
          <p:cNvPr id="568" name="Shape 568"/>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69" name="Shape 569"/>
          <p:cNvPicPr preferRelativeResize="0"/>
          <p:nvPr/>
        </p:nvPicPr>
        <p:blipFill rotWithShape="1">
          <a:blip r:embed="rId4">
            <a:alphaModFix/>
          </a:blip>
          <a:srcRect b="14081"/>
          <a:stretch/>
        </p:blipFill>
        <p:spPr>
          <a:xfrm>
            <a:off x="5449749" y="1366187"/>
            <a:ext cx="2806200" cy="241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73"/>
        <p:cNvGrpSpPr/>
        <p:nvPr/>
      </p:nvGrpSpPr>
      <p:grpSpPr>
        <a:xfrm>
          <a:off x="0" y="0"/>
          <a:ext cx="0" cy="0"/>
          <a:chOff x="0" y="0"/>
          <a:chExt cx="0" cy="0"/>
        </a:xfrm>
      </p:grpSpPr>
      <p:sp>
        <p:nvSpPr>
          <p:cNvPr id="574" name="Shape 574"/>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Reporting/</a:t>
            </a:r>
            <a:r>
              <a:rPr lang="en"/>
              <a:t> </a:t>
            </a:r>
          </a:p>
          <a:p>
            <a:pPr lvl="0" rtl="0">
              <a:spcBef>
                <a:spcPts val="0"/>
              </a:spcBef>
              <a:buNone/>
            </a:pPr>
            <a:r>
              <a:rPr lang="en"/>
              <a:t>Permit admins. can generate basic reports on ePermits</a:t>
            </a:r>
          </a:p>
        </p:txBody>
      </p:sp>
      <p:sp>
        <p:nvSpPr>
          <p:cNvPr id="575" name="Shape 575"/>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Permit administrators can generate basic reports about the number and types of ePermit applications they receive.</a:t>
            </a:r>
          </a:p>
          <a:p>
            <a:pPr lvl="0" rtl="0">
              <a:spcBef>
                <a:spcPts val="0"/>
              </a:spcBef>
              <a:buClr>
                <a:schemeClr val="dk1"/>
              </a:buClr>
              <a:buSzPct val="78571"/>
              <a:buFont typeface="Arial"/>
              <a:buNone/>
            </a:pPr>
            <a:r>
              <a:rPr lang="en" sz="1400" b="1"/>
              <a:t>Why: </a:t>
            </a:r>
            <a:r>
              <a:rPr lang="en" sz="1400"/>
              <a:t>Although SUDS and TIM will continue to handle the bulk of the reporting on special uses and forest products, the ePermitting system should offer basic statistics on its use.</a:t>
            </a:r>
          </a:p>
          <a:p>
            <a:pPr lvl="0" rtl="0">
              <a:spcBef>
                <a:spcPts val="0"/>
              </a:spcBef>
              <a:buClr>
                <a:srgbClr val="000000"/>
              </a:buClr>
              <a:buSzPct val="78571"/>
              <a:buFont typeface="Arial"/>
              <a:buNone/>
            </a:pPr>
            <a:endParaRPr sz="1400"/>
          </a:p>
        </p:txBody>
      </p:sp>
      <p:sp>
        <p:nvSpPr>
          <p:cNvPr id="576" name="Shape 576"/>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77" name="Shape 577" descr="A report with $ symbol and chart in foreground and books on a shelf in background" title="Reporting"/>
          <p:cNvPicPr preferRelativeResize="0"/>
          <p:nvPr/>
        </p:nvPicPr>
        <p:blipFill rotWithShape="1">
          <a:blip r:embed="rId3">
            <a:alphaModFix amt="36000"/>
          </a:blip>
          <a:srcRect r="39061"/>
          <a:stretch/>
        </p:blipFill>
        <p:spPr>
          <a:xfrm>
            <a:off x="4580754" y="-13200"/>
            <a:ext cx="4563251" cy="5143499"/>
          </a:xfrm>
          <a:prstGeom prst="rect">
            <a:avLst/>
          </a:prstGeom>
          <a:noFill/>
          <a:ln>
            <a:noFill/>
          </a:ln>
        </p:spPr>
      </p:pic>
      <p:pic>
        <p:nvPicPr>
          <p:cNvPr id="578" name="Shape 578"/>
          <p:cNvPicPr preferRelativeResize="0"/>
          <p:nvPr/>
        </p:nvPicPr>
        <p:blipFill rotWithShape="1">
          <a:blip r:embed="rId4">
            <a:alphaModFix/>
          </a:blip>
          <a:srcRect b="12929"/>
          <a:stretch/>
        </p:blipFill>
        <p:spPr>
          <a:xfrm>
            <a:off x="5481512" y="1356250"/>
            <a:ext cx="2761725" cy="2404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2"/>
        <p:cNvGrpSpPr/>
        <p:nvPr/>
      </p:nvGrpSpPr>
      <p:grpSpPr>
        <a:xfrm>
          <a:off x="0" y="0"/>
          <a:ext cx="0" cy="0"/>
          <a:chOff x="0" y="0"/>
          <a:chExt cx="0" cy="0"/>
        </a:xfrm>
      </p:grpSpPr>
      <p:sp>
        <p:nvSpPr>
          <p:cNvPr id="583" name="Shape 583"/>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Firewood/</a:t>
            </a:r>
            <a:r>
              <a:rPr lang="en"/>
              <a:t> People can purchase and print firewood tags online</a:t>
            </a:r>
          </a:p>
        </p:txBody>
      </p:sp>
      <p:pic>
        <p:nvPicPr>
          <p:cNvPr id="584" name="Shape 584" descr="Firewood stacked in the outdoors" title="Firewood"/>
          <p:cNvPicPr preferRelativeResize="0"/>
          <p:nvPr/>
        </p:nvPicPr>
        <p:blipFill rotWithShape="1">
          <a:blip r:embed="rId3">
            <a:alphaModFix amt="43000"/>
          </a:blip>
          <a:srcRect l="40169"/>
          <a:stretch/>
        </p:blipFill>
        <p:spPr>
          <a:xfrm>
            <a:off x="4583950" y="0"/>
            <a:ext cx="4616177" cy="5143500"/>
          </a:xfrm>
          <a:prstGeom prst="rect">
            <a:avLst/>
          </a:prstGeom>
          <a:noFill/>
          <a:ln>
            <a:noFill/>
          </a:ln>
        </p:spPr>
      </p:pic>
      <p:sp>
        <p:nvSpPr>
          <p:cNvPr id="585" name="Shape 585"/>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People can purchase and print firewood harvesting tags in the same way as </a:t>
            </a:r>
            <a:r>
              <a:rPr lang="en" sz="1400" u="sng">
                <a:solidFill>
                  <a:schemeClr val="lt1"/>
                </a:solidFill>
                <a:hlinkClick r:id="rId4"/>
              </a:rPr>
              <a:t>Christmas trees</a:t>
            </a:r>
            <a:r>
              <a:rPr lang="en" sz="1400"/>
              <a:t>.</a:t>
            </a:r>
          </a:p>
          <a:p>
            <a:pPr lvl="0" rtl="0">
              <a:spcBef>
                <a:spcPts val="0"/>
              </a:spcBef>
              <a:buClr>
                <a:schemeClr val="dk1"/>
              </a:buClr>
              <a:buSzPct val="78571"/>
              <a:buFont typeface="Arial"/>
              <a:buNone/>
            </a:pPr>
            <a:r>
              <a:rPr lang="en" sz="1400" b="1"/>
              <a:t>Why: </a:t>
            </a:r>
            <a:r>
              <a:rPr lang="en" sz="1400"/>
              <a:t>Like with Christmas trees, issuing these permits online will reduce back office work.</a:t>
            </a:r>
          </a:p>
          <a:p>
            <a:pPr lvl="0" rtl="0">
              <a:spcBef>
                <a:spcPts val="0"/>
              </a:spcBef>
              <a:buClr>
                <a:srgbClr val="000000"/>
              </a:buClr>
              <a:buSzPct val="78571"/>
              <a:buFont typeface="Arial"/>
              <a:buNone/>
            </a:pPr>
            <a:endParaRPr sz="1400"/>
          </a:p>
        </p:txBody>
      </p:sp>
      <p:sp>
        <p:nvSpPr>
          <p:cNvPr id="586" name="Shape 586"/>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87" name="Shape 587"/>
          <p:cNvPicPr preferRelativeResize="0"/>
          <p:nvPr/>
        </p:nvPicPr>
        <p:blipFill rotWithShape="1">
          <a:blip r:embed="rId5">
            <a:alphaModFix/>
          </a:blip>
          <a:srcRect b="19387"/>
          <a:stretch/>
        </p:blipFill>
        <p:spPr>
          <a:xfrm>
            <a:off x="5646900" y="1568024"/>
            <a:ext cx="2490274" cy="2007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ctrTitle"/>
          </p:nvPr>
        </p:nvSpPr>
        <p:spPr>
          <a:xfrm>
            <a:off x="712850" y="536206"/>
            <a:ext cx="7386600" cy="3732900"/>
          </a:xfrm>
          <a:prstGeom prst="rect">
            <a:avLst/>
          </a:prstGeom>
        </p:spPr>
        <p:txBody>
          <a:bodyPr lIns="91425" tIns="91425" rIns="91425" bIns="91425" anchor="ctr" anchorCtr="0">
            <a:noAutofit/>
          </a:bodyPr>
          <a:lstStyle/>
          <a:p>
            <a:pPr lvl="0">
              <a:spcBef>
                <a:spcPts val="0"/>
              </a:spcBef>
              <a:buNone/>
            </a:pPr>
            <a:r>
              <a:rPr lang="en"/>
              <a:t>Background</a:t>
            </a:r>
          </a:p>
        </p:txBody>
      </p:sp>
      <p:sp>
        <p:nvSpPr>
          <p:cNvPr id="442" name="Shape 442"/>
          <p:cNvSpPr txBox="1">
            <a:spLocks noGrp="1"/>
          </p:cNvSpPr>
          <p:nvPr>
            <p:ph type="subTitle" idx="1"/>
          </p:nvPr>
        </p:nvSpPr>
        <p:spPr>
          <a:xfrm>
            <a:off x="746072" y="292250"/>
            <a:ext cx="5017500" cy="667500"/>
          </a:xfrm>
          <a:prstGeom prst="rect">
            <a:avLst/>
          </a:prstGeom>
        </p:spPr>
        <p:txBody>
          <a:bodyPr lIns="91425" tIns="91425" rIns="91425" bIns="91425" anchor="ctr" anchorCtr="0">
            <a:noAutofit/>
          </a:bodyPr>
          <a:lstStyle/>
          <a:p>
            <a:pPr lvl="0">
              <a:spcBef>
                <a:spcPts val="0"/>
              </a:spcBef>
              <a:buNone/>
            </a:pPr>
            <a:r>
              <a:rPr lang="en"/>
              <a:t>ePermitting modules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1"/>
        <p:cNvGrpSpPr/>
        <p:nvPr/>
      </p:nvGrpSpPr>
      <p:grpSpPr>
        <a:xfrm>
          <a:off x="0" y="0"/>
          <a:ext cx="0" cy="0"/>
          <a:chOff x="0" y="0"/>
          <a:chExt cx="0" cy="0"/>
        </a:xfrm>
      </p:grpSpPr>
      <p:sp>
        <p:nvSpPr>
          <p:cNvPr id="592" name="Shape 592"/>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Tracker/</a:t>
            </a:r>
            <a:r>
              <a:rPr lang="en"/>
              <a:t> Outfitters can track the progress of their application</a:t>
            </a:r>
          </a:p>
        </p:txBody>
      </p:sp>
      <p:sp>
        <p:nvSpPr>
          <p:cNvPr id="593" name="Shape 593"/>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Outfitters and guides can track the progress of their application through the Forest Service’s evaluation process after they submit it online</a:t>
            </a:r>
          </a:p>
          <a:p>
            <a:pPr lvl="0" rtl="0">
              <a:spcBef>
                <a:spcPts val="0"/>
              </a:spcBef>
              <a:buClr>
                <a:schemeClr val="dk1"/>
              </a:buClr>
              <a:buSzPct val="78571"/>
              <a:buFont typeface="Arial"/>
              <a:buNone/>
            </a:pPr>
            <a:r>
              <a:rPr lang="en" sz="1400" b="1"/>
              <a:t>Why: </a:t>
            </a:r>
            <a:r>
              <a:rPr lang="en" sz="1400"/>
              <a:t>One of the outfitters and guides most common complaints is how little information they get about a permit after it’s submitted. </a:t>
            </a:r>
          </a:p>
          <a:p>
            <a:pPr lvl="0" rtl="0">
              <a:spcBef>
                <a:spcPts val="0"/>
              </a:spcBef>
              <a:buClr>
                <a:srgbClr val="000000"/>
              </a:buClr>
              <a:buSzPct val="78571"/>
              <a:buFont typeface="Arial"/>
              <a:buNone/>
            </a:pPr>
            <a:endParaRPr sz="1400"/>
          </a:p>
        </p:txBody>
      </p:sp>
      <p:sp>
        <p:nvSpPr>
          <p:cNvPr id="594" name="Shape 594"/>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595" name="Shape 595" descr="Arrows on a line in the foreground indicationg process, three people in the filed in the background observing  natural resources" title="Tracker"/>
          <p:cNvPicPr preferRelativeResize="0"/>
          <p:nvPr/>
        </p:nvPicPr>
        <p:blipFill rotWithShape="1">
          <a:blip r:embed="rId3">
            <a:alphaModFix amt="40000"/>
          </a:blip>
          <a:srcRect l="17132" r="23443"/>
          <a:stretch/>
        </p:blipFill>
        <p:spPr>
          <a:xfrm>
            <a:off x="4599799" y="0"/>
            <a:ext cx="4584496" cy="5143500"/>
          </a:xfrm>
          <a:prstGeom prst="rect">
            <a:avLst/>
          </a:prstGeom>
          <a:noFill/>
          <a:ln>
            <a:noFill/>
          </a:ln>
        </p:spPr>
      </p:pic>
      <p:pic>
        <p:nvPicPr>
          <p:cNvPr id="596" name="Shape 596" descr="noun_355072_cc.png"/>
          <p:cNvPicPr preferRelativeResize="0"/>
          <p:nvPr/>
        </p:nvPicPr>
        <p:blipFill rotWithShape="1">
          <a:blip r:embed="rId4">
            <a:alphaModFix/>
          </a:blip>
          <a:srcRect l="-1680" t="-1680" r="1680" b="22422"/>
          <a:stretch/>
        </p:blipFill>
        <p:spPr>
          <a:xfrm>
            <a:off x="5032325" y="959750"/>
            <a:ext cx="3719425" cy="2948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0"/>
        <p:cNvGrpSpPr/>
        <p:nvPr/>
      </p:nvGrpSpPr>
      <p:grpSpPr>
        <a:xfrm>
          <a:off x="0" y="0"/>
          <a:ext cx="0" cy="0"/>
          <a:chOff x="0" y="0"/>
          <a:chExt cx="0" cy="0"/>
        </a:xfrm>
      </p:grpSpPr>
      <p:pic>
        <p:nvPicPr>
          <p:cNvPr id="601" name="Shape 601" descr="Three people rock climbing" title="Account"/>
          <p:cNvPicPr preferRelativeResize="0"/>
          <p:nvPr/>
        </p:nvPicPr>
        <p:blipFill rotWithShape="1">
          <a:blip r:embed="rId3">
            <a:alphaModFix amt="43000"/>
          </a:blip>
          <a:srcRect t="12831" b="12608"/>
          <a:stretch/>
        </p:blipFill>
        <p:spPr>
          <a:xfrm>
            <a:off x="4563225" y="0"/>
            <a:ext cx="4580774" cy="5143500"/>
          </a:xfrm>
          <a:prstGeom prst="rect">
            <a:avLst/>
          </a:prstGeom>
          <a:noFill/>
          <a:ln>
            <a:noFill/>
          </a:ln>
        </p:spPr>
      </p:pic>
      <p:sp>
        <p:nvSpPr>
          <p:cNvPr id="602" name="Shape 602"/>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Account/</a:t>
            </a:r>
            <a:r>
              <a:rPr lang="en"/>
              <a:t> Outfitters can reuse their answers in multiple applications</a:t>
            </a:r>
          </a:p>
        </p:txBody>
      </p:sp>
      <p:sp>
        <p:nvSpPr>
          <p:cNvPr id="603" name="Shape 603"/>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Outfitters and guides can log in and reuse information from previous applications in new ones.</a:t>
            </a:r>
          </a:p>
          <a:p>
            <a:pPr lvl="0" rtl="0">
              <a:spcBef>
                <a:spcPts val="0"/>
              </a:spcBef>
              <a:buClr>
                <a:schemeClr val="dk1"/>
              </a:buClr>
              <a:buSzPct val="78571"/>
              <a:buFont typeface="Arial"/>
              <a:buNone/>
            </a:pPr>
            <a:r>
              <a:rPr lang="en" sz="1400" b="1"/>
              <a:t>Why: </a:t>
            </a:r>
            <a:r>
              <a:rPr lang="en" sz="1400"/>
              <a:t>Outfitters and guides submit the same information to many districts and forests within which they operate. Reusing this information will decrease the time it takes to renews.</a:t>
            </a:r>
          </a:p>
          <a:p>
            <a:pPr lvl="0" rtl="0">
              <a:spcBef>
                <a:spcPts val="0"/>
              </a:spcBef>
              <a:buClr>
                <a:srgbClr val="000000"/>
              </a:buClr>
              <a:buSzPct val="78571"/>
              <a:buFont typeface="Arial"/>
              <a:buNone/>
            </a:pPr>
            <a:endParaRPr sz="1400"/>
          </a:p>
        </p:txBody>
      </p:sp>
      <p:sp>
        <p:nvSpPr>
          <p:cNvPr id="604" name="Shape 604"/>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Possible future module</a:t>
            </a:r>
          </a:p>
        </p:txBody>
      </p:sp>
      <p:pic>
        <p:nvPicPr>
          <p:cNvPr id="605" name="Shape 605"/>
          <p:cNvPicPr preferRelativeResize="0"/>
          <p:nvPr/>
        </p:nvPicPr>
        <p:blipFill rotWithShape="1">
          <a:blip r:embed="rId4">
            <a:alphaModFix/>
          </a:blip>
          <a:srcRect b="13770"/>
          <a:stretch/>
        </p:blipFill>
        <p:spPr>
          <a:xfrm>
            <a:off x="5683150" y="1458923"/>
            <a:ext cx="2417775" cy="20848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Icon and image credits</a:t>
            </a:r>
          </a:p>
        </p:txBody>
      </p:sp>
      <p:sp>
        <p:nvSpPr>
          <p:cNvPr id="611" name="Shape 61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17500" rtl="0">
              <a:spcBef>
                <a:spcPts val="0"/>
              </a:spcBef>
              <a:buSzPct val="100000"/>
            </a:pPr>
            <a:r>
              <a:rPr lang="en" sz="1400"/>
              <a:t>API icon by Vicons Design from Noun Project</a:t>
            </a:r>
          </a:p>
          <a:p>
            <a:pPr marL="457200" lvl="0" indent="-317500" rtl="0">
              <a:spcBef>
                <a:spcPts val="0"/>
              </a:spcBef>
              <a:buSzPct val="100000"/>
            </a:pPr>
            <a:r>
              <a:rPr lang="en" sz="1400"/>
              <a:t>Form icon by Icons fest from Noun Project</a:t>
            </a:r>
          </a:p>
          <a:p>
            <a:pPr marL="457200" lvl="0" indent="-317500" rtl="0">
              <a:spcBef>
                <a:spcPts val="0"/>
              </a:spcBef>
              <a:buSzPct val="100000"/>
            </a:pPr>
            <a:r>
              <a:rPr lang="en" sz="1400"/>
              <a:t>Christmas tree icon by Felipe Alvarado from Noun Project</a:t>
            </a:r>
          </a:p>
          <a:p>
            <a:pPr marL="457200" lvl="0" indent="-317500" rtl="0">
              <a:spcBef>
                <a:spcPts val="0"/>
              </a:spcBef>
              <a:buSzPct val="100000"/>
            </a:pPr>
            <a:r>
              <a:rPr lang="en" sz="1400"/>
              <a:t>Map icon by AFY studio from Noun Project</a:t>
            </a:r>
          </a:p>
          <a:p>
            <a:pPr marL="457200" lvl="0" indent="-317500" rtl="0">
              <a:spcBef>
                <a:spcPts val="0"/>
              </a:spcBef>
              <a:buSzPct val="100000"/>
            </a:pPr>
            <a:r>
              <a:rPr lang="en" sz="1400"/>
              <a:t>Question icon by dilayorganci from Noun Project</a:t>
            </a:r>
          </a:p>
          <a:p>
            <a:pPr marL="457200" lvl="0" indent="-317500" rtl="0">
              <a:spcBef>
                <a:spcPts val="0"/>
              </a:spcBef>
              <a:buSzPct val="100000"/>
            </a:pPr>
            <a:r>
              <a:rPr lang="en" sz="1400"/>
              <a:t>Graph, gear icons by Iconic from Noun Project</a:t>
            </a:r>
          </a:p>
          <a:p>
            <a:pPr marL="457200" lvl="0" indent="-317500" rtl="0">
              <a:spcBef>
                <a:spcPts val="0"/>
              </a:spcBef>
              <a:buSzPct val="100000"/>
            </a:pPr>
            <a:r>
              <a:rPr lang="en" sz="1400"/>
              <a:t>Scales icon by Edward Boatman from Noun Project</a:t>
            </a:r>
          </a:p>
          <a:p>
            <a:pPr marL="457200" lvl="0" indent="-317500" rtl="0">
              <a:spcBef>
                <a:spcPts val="0"/>
              </a:spcBef>
              <a:buSzPct val="100000"/>
            </a:pPr>
            <a:r>
              <a:rPr lang="en" sz="1400"/>
              <a:t>Firewood icon by Alice Noir from Noun Project</a:t>
            </a:r>
          </a:p>
          <a:p>
            <a:pPr marL="457200" lvl="0" indent="-317500" rtl="0">
              <a:spcBef>
                <a:spcPts val="0"/>
              </a:spcBef>
              <a:buSzPct val="100000"/>
            </a:pPr>
            <a:r>
              <a:rPr lang="en" sz="1400"/>
              <a:t>Checkbook icon by Icon Fair from Noun Project</a:t>
            </a:r>
          </a:p>
          <a:p>
            <a:pPr marL="457200" lvl="0" indent="-317500" rtl="0">
              <a:spcBef>
                <a:spcPts val="0"/>
              </a:spcBef>
              <a:buSzPct val="100000"/>
            </a:pPr>
            <a:r>
              <a:rPr lang="en" sz="1400"/>
              <a:t>Signature icon by Delwar Hossain from Noun Project</a:t>
            </a:r>
          </a:p>
          <a:p>
            <a:pPr marL="457200" lvl="0" indent="-317500" rtl="0">
              <a:spcBef>
                <a:spcPts val="0"/>
              </a:spcBef>
              <a:buSzPct val="100000"/>
            </a:pPr>
            <a:r>
              <a:rPr lang="en" sz="1400"/>
              <a:t>Report icon by ProSymbols from Noun Project</a:t>
            </a:r>
          </a:p>
          <a:p>
            <a:pPr marL="457200" lvl="0" indent="-317500" rtl="0">
              <a:spcBef>
                <a:spcPts val="0"/>
              </a:spcBef>
              <a:buSzPct val="100000"/>
            </a:pPr>
            <a:r>
              <a:rPr lang="en" sz="1400"/>
              <a:t>All other images public domain from government websites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p:nvPr/>
        </p:nvSpPr>
        <p:spPr>
          <a:xfrm>
            <a:off x="2863400" y="1025175"/>
            <a:ext cx="3323100" cy="3323100"/>
          </a:xfrm>
          <a:prstGeom prst="ellipse">
            <a:avLst/>
          </a:prstGeom>
          <a:noFill/>
          <a:ln w="7620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p:nvPr/>
        </p:nvSpPr>
        <p:spPr>
          <a:xfrm>
            <a:off x="800900" y="1535650"/>
            <a:ext cx="2663400" cy="1659600"/>
          </a:xfrm>
          <a:prstGeom prst="rect">
            <a:avLst/>
          </a:prstGeom>
          <a:solidFill>
            <a:schemeClr val="lt2"/>
          </a:solidFill>
          <a:ln>
            <a:noFill/>
          </a:ln>
        </p:spPr>
        <p:txBody>
          <a:bodyPr lIns="91425" tIns="91425" rIns="91425" bIns="91425" anchor="ctr" anchorCtr="0">
            <a:noAutofit/>
          </a:bodyPr>
          <a:lstStyle/>
          <a:p>
            <a:pPr lvl="0" algn="ctr" rtl="0">
              <a:spcBef>
                <a:spcPts val="0"/>
              </a:spcBef>
              <a:buNone/>
            </a:pPr>
            <a:r>
              <a:rPr lang="en" sz="3200" b="1">
                <a:solidFill>
                  <a:srgbClr val="1C304A"/>
                </a:solidFill>
                <a:latin typeface="Helvetica Neue"/>
                <a:ea typeface="Helvetica Neue"/>
                <a:cs typeface="Helvetica Neue"/>
                <a:sym typeface="Helvetica Neue"/>
              </a:rPr>
              <a:t>Conduct research</a:t>
            </a:r>
          </a:p>
        </p:txBody>
      </p:sp>
      <p:sp>
        <p:nvSpPr>
          <p:cNvPr id="449" name="Shape 449"/>
          <p:cNvSpPr/>
          <p:nvPr/>
        </p:nvSpPr>
        <p:spPr>
          <a:xfrm>
            <a:off x="4881912" y="405750"/>
            <a:ext cx="2428800" cy="1409700"/>
          </a:xfrm>
          <a:prstGeom prst="rect">
            <a:avLst/>
          </a:prstGeom>
          <a:solidFill>
            <a:schemeClr val="lt2"/>
          </a:solidFill>
          <a:ln>
            <a:noFill/>
          </a:ln>
        </p:spPr>
        <p:txBody>
          <a:bodyPr lIns="91425" tIns="91425" rIns="91425" bIns="91425" anchor="ctr" anchorCtr="0">
            <a:noAutofit/>
          </a:bodyPr>
          <a:lstStyle/>
          <a:p>
            <a:pPr lvl="0" algn="ctr" rtl="0">
              <a:spcBef>
                <a:spcPts val="0"/>
              </a:spcBef>
              <a:buNone/>
            </a:pPr>
            <a:r>
              <a:rPr lang="en" sz="3200" b="1" dirty="0">
                <a:solidFill>
                  <a:srgbClr val="1C304A"/>
                </a:solidFill>
                <a:latin typeface="Helvetica Neue"/>
                <a:ea typeface="Helvetica Neue"/>
                <a:cs typeface="Helvetica Neue"/>
                <a:sym typeface="Helvetica Neue"/>
              </a:rPr>
              <a:t>Set vision</a:t>
            </a:r>
          </a:p>
        </p:txBody>
      </p:sp>
      <p:sp>
        <p:nvSpPr>
          <p:cNvPr id="450" name="Shape 450"/>
          <p:cNvSpPr/>
          <p:nvPr/>
        </p:nvSpPr>
        <p:spPr>
          <a:xfrm>
            <a:off x="4834775" y="3336650"/>
            <a:ext cx="2428800" cy="1409700"/>
          </a:xfrm>
          <a:prstGeom prst="rect">
            <a:avLst/>
          </a:prstGeom>
          <a:solidFill>
            <a:schemeClr val="lt2"/>
          </a:solidFill>
          <a:ln>
            <a:noFill/>
          </a:ln>
        </p:spPr>
        <p:txBody>
          <a:bodyPr lIns="91425" tIns="91425" rIns="91425" bIns="91425" anchor="ctr" anchorCtr="0">
            <a:noAutofit/>
          </a:bodyPr>
          <a:lstStyle/>
          <a:p>
            <a:pPr lvl="0" algn="ctr" rtl="0">
              <a:spcBef>
                <a:spcPts val="0"/>
              </a:spcBef>
              <a:buNone/>
            </a:pPr>
            <a:r>
              <a:rPr lang="en" sz="3200" b="1">
                <a:solidFill>
                  <a:srgbClr val="1C304A"/>
                </a:solidFill>
                <a:latin typeface="Helvetica Neue"/>
                <a:ea typeface="Helvetica Neue"/>
                <a:cs typeface="Helvetica Neue"/>
                <a:sym typeface="Helvetica Neue"/>
              </a:rPr>
              <a:t>Build modules</a:t>
            </a:r>
          </a:p>
        </p:txBody>
      </p:sp>
      <p:sp>
        <p:nvSpPr>
          <p:cNvPr id="451" name="Shape 451"/>
          <p:cNvSpPr/>
          <p:nvPr/>
        </p:nvSpPr>
        <p:spPr>
          <a:xfrm rot="-1724463">
            <a:off x="2785387" y="3145558"/>
            <a:ext cx="388685" cy="265165"/>
          </a:xfrm>
          <a:prstGeom prst="triangle">
            <a:avLst>
              <a:gd name="adj" fmla="val 50000"/>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2" name="Shape 452"/>
          <p:cNvSpPr/>
          <p:nvPr/>
        </p:nvSpPr>
        <p:spPr>
          <a:xfrm rot="6454065">
            <a:off x="4587412" y="905759"/>
            <a:ext cx="388625" cy="265191"/>
          </a:xfrm>
          <a:prstGeom prst="triangle">
            <a:avLst>
              <a:gd name="adj" fmla="val 50000"/>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descr="This slide shows a graphic that is a continous loop through 3 processes of  Conduct research, Set Vision, Build Modules." title="Process Slide"/>
          <p:cNvSpPr/>
          <p:nvPr/>
        </p:nvSpPr>
        <p:spPr>
          <a:xfrm rot="-9324797">
            <a:off x="5902004" y="3067115"/>
            <a:ext cx="388636" cy="265140"/>
          </a:xfrm>
          <a:prstGeom prst="triangle">
            <a:avLst>
              <a:gd name="adj" fmla="val 50000"/>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ctrTitle"/>
          </p:nvPr>
        </p:nvSpPr>
        <p:spPr>
          <a:xfrm>
            <a:off x="712850" y="536206"/>
            <a:ext cx="7386600" cy="3732900"/>
          </a:xfrm>
          <a:prstGeom prst="rect">
            <a:avLst/>
          </a:prstGeom>
        </p:spPr>
        <p:txBody>
          <a:bodyPr lIns="91425" tIns="91425" rIns="91425" bIns="91425" anchor="ctr" anchorCtr="0">
            <a:noAutofit/>
          </a:bodyPr>
          <a:lstStyle/>
          <a:p>
            <a:pPr lvl="0">
              <a:spcBef>
                <a:spcPts val="0"/>
              </a:spcBef>
              <a:buNone/>
            </a:pPr>
            <a:r>
              <a:rPr lang="en"/>
              <a:t>Module </a:t>
            </a:r>
            <a:r>
              <a:rPr lang="en">
                <a:solidFill>
                  <a:srgbClr val="FFFFFF"/>
                </a:solidFill>
              </a:rPr>
              <a:t>≠</a:t>
            </a:r>
            <a:r>
              <a:rPr lang="en"/>
              <a:t> BPA buy</a:t>
            </a:r>
          </a:p>
          <a:p>
            <a:pPr lvl="0">
              <a:spcBef>
                <a:spcPts val="0"/>
              </a:spcBef>
              <a:buNone/>
            </a:pPr>
            <a:endParaRPr/>
          </a:p>
          <a:p>
            <a:pPr lvl="0" rtl="0">
              <a:spcBef>
                <a:spcPts val="0"/>
              </a:spcBef>
              <a:buNone/>
            </a:pPr>
            <a:r>
              <a:rPr lang="en"/>
              <a:t>Multiple modules may be incorporated into one buy. A module may be split into multiple buys. Modules are a </a:t>
            </a:r>
            <a:r>
              <a:rPr lang="en">
                <a:solidFill>
                  <a:schemeClr val="lt1"/>
                </a:solidFill>
              </a:rPr>
              <a:t>strategic</a:t>
            </a:r>
            <a:r>
              <a:rPr lang="en"/>
              <a:t> </a:t>
            </a:r>
            <a:r>
              <a:rPr lang="en">
                <a:solidFill>
                  <a:schemeClr val="lt1"/>
                </a:solidFill>
              </a:rPr>
              <a:t>unit</a:t>
            </a:r>
            <a:r>
              <a:rPr lang="en"/>
              <a:t>, not an acquisition one. These modules are not yet prioritized.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ctrTitle"/>
          </p:nvPr>
        </p:nvSpPr>
        <p:spPr>
          <a:xfrm>
            <a:off x="712850" y="536206"/>
            <a:ext cx="7386600" cy="3732900"/>
          </a:xfrm>
          <a:prstGeom prst="rect">
            <a:avLst/>
          </a:prstGeom>
        </p:spPr>
        <p:txBody>
          <a:bodyPr lIns="91425" tIns="91425" rIns="91425" bIns="91425" anchor="ctr" anchorCtr="0">
            <a:noAutofit/>
          </a:bodyPr>
          <a:lstStyle/>
          <a:p>
            <a:pPr lvl="0" rtl="0">
              <a:spcBef>
                <a:spcPts val="0"/>
              </a:spcBef>
              <a:buNone/>
            </a:pPr>
            <a:r>
              <a:rPr lang="en"/>
              <a:t>In progress</a:t>
            </a:r>
          </a:p>
        </p:txBody>
      </p:sp>
      <p:sp>
        <p:nvSpPr>
          <p:cNvPr id="464" name="Shape 464"/>
          <p:cNvSpPr txBox="1">
            <a:spLocks noGrp="1"/>
          </p:cNvSpPr>
          <p:nvPr>
            <p:ph type="subTitle" idx="1"/>
          </p:nvPr>
        </p:nvSpPr>
        <p:spPr>
          <a:xfrm>
            <a:off x="746072" y="292250"/>
            <a:ext cx="5017500" cy="667500"/>
          </a:xfrm>
          <a:prstGeom prst="rect">
            <a:avLst/>
          </a:prstGeom>
        </p:spPr>
        <p:txBody>
          <a:bodyPr lIns="91425" tIns="91425" rIns="91425" bIns="91425" anchor="ctr" anchorCtr="0">
            <a:noAutofit/>
          </a:bodyPr>
          <a:lstStyle/>
          <a:p>
            <a:pPr lvl="0" rtl="0">
              <a:spcBef>
                <a:spcPts val="0"/>
              </a:spcBef>
              <a:buNone/>
            </a:pPr>
            <a:r>
              <a:rPr lang="en">
                <a:solidFill>
                  <a:schemeClr val="lt1"/>
                </a:solidFill>
              </a:rPr>
              <a:t>ePermitting modules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68"/>
        <p:cNvGrpSpPr/>
        <p:nvPr/>
      </p:nvGrpSpPr>
      <p:grpSpPr>
        <a:xfrm>
          <a:off x="0" y="0"/>
          <a:ext cx="0" cy="0"/>
          <a:chOff x="0" y="0"/>
          <a:chExt cx="0" cy="0"/>
        </a:xfrm>
      </p:grpSpPr>
      <p:sp>
        <p:nvSpPr>
          <p:cNvPr id="469" name="Shape 469"/>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SUDS API/</a:t>
            </a:r>
            <a:r>
              <a:rPr lang="en"/>
              <a:t> Developers can connect ePermitting to SUDS easily</a:t>
            </a:r>
          </a:p>
        </p:txBody>
      </p:sp>
      <p:sp>
        <p:nvSpPr>
          <p:cNvPr id="470" name="Shape 470"/>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A RESTful API endpoint with a simple schema for ePermitting developers to use.</a:t>
            </a:r>
          </a:p>
          <a:p>
            <a:pPr lvl="0" rtl="0">
              <a:spcBef>
                <a:spcPts val="0"/>
              </a:spcBef>
              <a:buClr>
                <a:schemeClr val="dk1"/>
              </a:buClr>
              <a:buSzPct val="78571"/>
              <a:buFont typeface="Arial"/>
              <a:buNone/>
            </a:pPr>
            <a:r>
              <a:rPr lang="en" sz="1400" b="1"/>
              <a:t>Why:</a:t>
            </a:r>
            <a:r>
              <a:rPr lang="en" sz="1400"/>
              <a:t> Without an API connection to SUDS, we can’t make any other modules operational. SUDS is also complicated and changing. We want to shield our developers from its innards and let them focus on the user experience instead of database interface.</a:t>
            </a:r>
          </a:p>
        </p:txBody>
      </p:sp>
      <p:sp>
        <p:nvSpPr>
          <p:cNvPr id="471" name="Shape 471"/>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Module in progress</a:t>
            </a:r>
          </a:p>
        </p:txBody>
      </p:sp>
      <p:pic>
        <p:nvPicPr>
          <p:cNvPr id="472" name="Shape 472" descr="Graphic showing wires and circuits" title="SUDS API"/>
          <p:cNvPicPr preferRelativeResize="0"/>
          <p:nvPr/>
        </p:nvPicPr>
        <p:blipFill rotWithShape="1">
          <a:blip r:embed="rId3">
            <a:alphaModFix amt="45000"/>
          </a:blip>
          <a:srcRect t="12937" r="6191" b="16674"/>
          <a:stretch/>
        </p:blipFill>
        <p:spPr>
          <a:xfrm>
            <a:off x="4585600" y="0"/>
            <a:ext cx="4558400" cy="5143500"/>
          </a:xfrm>
          <a:prstGeom prst="rect">
            <a:avLst/>
          </a:prstGeom>
          <a:noFill/>
          <a:ln>
            <a:noFill/>
          </a:ln>
        </p:spPr>
      </p:pic>
      <p:pic>
        <p:nvPicPr>
          <p:cNvPr id="473" name="Shape 473"/>
          <p:cNvPicPr preferRelativeResize="0"/>
          <p:nvPr/>
        </p:nvPicPr>
        <p:blipFill rotWithShape="1">
          <a:blip r:embed="rId4">
            <a:alphaModFix/>
          </a:blip>
          <a:srcRect b="14704"/>
          <a:stretch/>
        </p:blipFill>
        <p:spPr>
          <a:xfrm>
            <a:off x="5663775" y="1370748"/>
            <a:ext cx="2402025" cy="204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77"/>
        <p:cNvGrpSpPr/>
        <p:nvPr/>
      </p:nvGrpSpPr>
      <p:grpSpPr>
        <a:xfrm>
          <a:off x="0" y="0"/>
          <a:ext cx="0" cy="0"/>
          <a:chOff x="0" y="0"/>
          <a:chExt cx="0" cy="0"/>
        </a:xfrm>
      </p:grpSpPr>
      <p:sp>
        <p:nvSpPr>
          <p:cNvPr id="478" name="Shape 478"/>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a:spcBef>
                <a:spcPts val="0"/>
              </a:spcBef>
              <a:buNone/>
            </a:pPr>
            <a:r>
              <a:rPr lang="en">
                <a:solidFill>
                  <a:srgbClr val="FFFFFF"/>
                </a:solidFill>
              </a:rPr>
              <a:t>Intake/</a:t>
            </a:r>
            <a:r>
              <a:rPr lang="en"/>
              <a:t> </a:t>
            </a:r>
          </a:p>
          <a:p>
            <a:pPr lvl="0" rtl="0">
              <a:spcBef>
                <a:spcPts val="0"/>
              </a:spcBef>
              <a:buNone/>
            </a:pPr>
            <a:r>
              <a:rPr lang="en"/>
              <a:t>Applicants can submit their forms and documents</a:t>
            </a:r>
          </a:p>
        </p:txBody>
      </p:sp>
      <p:sp>
        <p:nvSpPr>
          <p:cNvPr id="479" name="Shape 479"/>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Applicants can submit the forms and activity-dependent documentation that compose a non-commercial group use or temporary outfitter/guide application.</a:t>
            </a:r>
          </a:p>
          <a:p>
            <a:pPr lvl="0" rtl="0">
              <a:spcBef>
                <a:spcPts val="0"/>
              </a:spcBef>
              <a:buClr>
                <a:schemeClr val="dk1"/>
              </a:buClr>
              <a:buSzPct val="78571"/>
              <a:buFont typeface="Arial"/>
              <a:buNone/>
            </a:pPr>
            <a:r>
              <a:rPr lang="en" sz="1400" b="1"/>
              <a:t>Why: </a:t>
            </a:r>
            <a:r>
              <a:rPr lang="en" sz="1400"/>
              <a:t>An activity-dependent application form will address the most common applicant complaint: wildly varying documentation requirements between forests.</a:t>
            </a:r>
          </a:p>
          <a:p>
            <a:pPr lvl="0" rtl="0">
              <a:spcBef>
                <a:spcPts val="0"/>
              </a:spcBef>
              <a:buClr>
                <a:srgbClr val="000000"/>
              </a:buClr>
              <a:buSzPct val="78571"/>
              <a:buFont typeface="Arial"/>
              <a:buNone/>
            </a:pPr>
            <a:endParaRPr sz="1400"/>
          </a:p>
        </p:txBody>
      </p:sp>
      <p:sp>
        <p:nvSpPr>
          <p:cNvPr id="480" name="Shape 480"/>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Module in progress</a:t>
            </a:r>
          </a:p>
        </p:txBody>
      </p:sp>
      <p:pic>
        <p:nvPicPr>
          <p:cNvPr id="481" name="Shape 481" descr="Graphic showing clipborad and whit water rafting" title="Intake/User interface"/>
          <p:cNvPicPr preferRelativeResize="0"/>
          <p:nvPr/>
        </p:nvPicPr>
        <p:blipFill rotWithShape="1">
          <a:blip r:embed="rId3">
            <a:alphaModFix amt="49000"/>
          </a:blip>
          <a:srcRect l="26864" t="12451" r="19200" b="6642"/>
          <a:stretch/>
        </p:blipFill>
        <p:spPr>
          <a:xfrm>
            <a:off x="4572000" y="0"/>
            <a:ext cx="4572001" cy="5143499"/>
          </a:xfrm>
          <a:prstGeom prst="rect">
            <a:avLst/>
          </a:prstGeom>
          <a:noFill/>
          <a:ln>
            <a:noFill/>
          </a:ln>
        </p:spPr>
      </p:pic>
      <p:pic>
        <p:nvPicPr>
          <p:cNvPr id="482" name="Shape 482"/>
          <p:cNvPicPr preferRelativeResize="0"/>
          <p:nvPr/>
        </p:nvPicPr>
        <p:blipFill rotWithShape="1">
          <a:blip r:embed="rId4">
            <a:alphaModFix/>
          </a:blip>
          <a:srcRect b="13494"/>
          <a:stretch/>
        </p:blipFill>
        <p:spPr>
          <a:xfrm>
            <a:off x="5701650" y="1571462"/>
            <a:ext cx="2312700" cy="200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86"/>
        <p:cNvGrpSpPr/>
        <p:nvPr/>
      </p:nvGrpSpPr>
      <p:grpSpPr>
        <a:xfrm>
          <a:off x="0" y="0"/>
          <a:ext cx="0" cy="0"/>
          <a:chOff x="0" y="0"/>
          <a:chExt cx="0" cy="0"/>
        </a:xfrm>
      </p:grpSpPr>
      <p:sp>
        <p:nvSpPr>
          <p:cNvPr id="487" name="Shape 487"/>
          <p:cNvSpPr txBox="1">
            <a:spLocks noGrp="1"/>
          </p:cNvSpPr>
          <p:nvPr>
            <p:ph type="ctrTitle"/>
          </p:nvPr>
        </p:nvSpPr>
        <p:spPr>
          <a:xfrm>
            <a:off x="718656" y="614725"/>
            <a:ext cx="3494700" cy="844200"/>
          </a:xfrm>
          <a:prstGeom prst="rect">
            <a:avLst/>
          </a:prstGeom>
        </p:spPr>
        <p:txBody>
          <a:bodyPr lIns="91425" tIns="91425" rIns="91425" bIns="91425" anchor="t" anchorCtr="0">
            <a:noAutofit/>
          </a:bodyPr>
          <a:lstStyle/>
          <a:p>
            <a:pPr lvl="0" rtl="0">
              <a:spcBef>
                <a:spcPts val="0"/>
              </a:spcBef>
              <a:buNone/>
            </a:pPr>
            <a:r>
              <a:rPr lang="en">
                <a:solidFill>
                  <a:srgbClr val="FFFFFF"/>
                </a:solidFill>
              </a:rPr>
              <a:t>Christmas trees/</a:t>
            </a:r>
            <a:r>
              <a:rPr lang="en"/>
              <a:t> People can purchase and print Christmas tree tags online</a:t>
            </a:r>
          </a:p>
        </p:txBody>
      </p:sp>
      <p:sp>
        <p:nvSpPr>
          <p:cNvPr id="488" name="Shape 488"/>
          <p:cNvSpPr txBox="1">
            <a:spLocks noGrp="1"/>
          </p:cNvSpPr>
          <p:nvPr>
            <p:ph type="body" idx="1"/>
          </p:nvPr>
        </p:nvSpPr>
        <p:spPr>
          <a:xfrm>
            <a:off x="725275" y="2331625"/>
            <a:ext cx="3515700" cy="2637600"/>
          </a:xfrm>
          <a:prstGeom prst="rect">
            <a:avLst/>
          </a:prstGeom>
        </p:spPr>
        <p:txBody>
          <a:bodyPr lIns="91425" tIns="91425" rIns="91425" bIns="91425" anchor="t" anchorCtr="0">
            <a:noAutofit/>
          </a:bodyPr>
          <a:lstStyle/>
          <a:p>
            <a:pPr lvl="0" rtl="0">
              <a:spcBef>
                <a:spcPts val="0"/>
              </a:spcBef>
              <a:buClr>
                <a:srgbClr val="000000"/>
              </a:buClr>
              <a:buSzPct val="78571"/>
              <a:buFont typeface="Arial"/>
              <a:buNone/>
            </a:pPr>
            <a:r>
              <a:rPr lang="en" sz="1400" b="1"/>
              <a:t>What we’re after: </a:t>
            </a:r>
            <a:r>
              <a:rPr lang="en" sz="1400"/>
              <a:t>People can purchase (via pay.gov) and print tags they attach to Christmas trees.</a:t>
            </a:r>
          </a:p>
          <a:p>
            <a:pPr lvl="0" rtl="0">
              <a:spcBef>
                <a:spcPts val="0"/>
              </a:spcBef>
              <a:buClr>
                <a:schemeClr val="dk1"/>
              </a:buClr>
              <a:buSzPct val="78571"/>
              <a:buFont typeface="Arial"/>
              <a:buNone/>
            </a:pPr>
            <a:r>
              <a:rPr lang="en" sz="1400" b="1"/>
              <a:t>Why: </a:t>
            </a:r>
            <a:r>
              <a:rPr lang="en" sz="1400"/>
              <a:t>Issuing tags online will circumvent or minimize much of the staff effort involved in tracking, reconciling sales of, and reporting on tag sales. This module will also make Christmas tree tags available outside of FS district offices. </a:t>
            </a:r>
          </a:p>
          <a:p>
            <a:pPr lvl="0" rtl="0">
              <a:spcBef>
                <a:spcPts val="0"/>
              </a:spcBef>
              <a:buClr>
                <a:srgbClr val="000000"/>
              </a:buClr>
              <a:buSzPct val="78571"/>
              <a:buFont typeface="Arial"/>
              <a:buNone/>
            </a:pPr>
            <a:endParaRPr sz="1400"/>
          </a:p>
        </p:txBody>
      </p:sp>
      <p:sp>
        <p:nvSpPr>
          <p:cNvPr id="489" name="Shape 489"/>
          <p:cNvSpPr txBox="1">
            <a:spLocks noGrp="1"/>
          </p:cNvSpPr>
          <p:nvPr>
            <p:ph type="subTitle" idx="2"/>
          </p:nvPr>
        </p:nvSpPr>
        <p:spPr>
          <a:xfrm>
            <a:off x="718649" y="292250"/>
            <a:ext cx="3546300" cy="667500"/>
          </a:xfrm>
          <a:prstGeom prst="rect">
            <a:avLst/>
          </a:prstGeom>
        </p:spPr>
        <p:txBody>
          <a:bodyPr lIns="91425" tIns="91425" rIns="91425" bIns="91425" anchor="ctr" anchorCtr="0">
            <a:noAutofit/>
          </a:bodyPr>
          <a:lstStyle/>
          <a:p>
            <a:pPr lvl="0" rtl="0">
              <a:spcBef>
                <a:spcPts val="0"/>
              </a:spcBef>
              <a:buNone/>
            </a:pPr>
            <a:r>
              <a:rPr lang="en"/>
              <a:t>Module in progress</a:t>
            </a:r>
          </a:p>
        </p:txBody>
      </p:sp>
      <p:pic>
        <p:nvPicPr>
          <p:cNvPr id="490" name="Shape 490" descr="Christmas Tree Graphic with person cutting tree in background" title="Module in Progress christmas Tree"/>
          <p:cNvPicPr preferRelativeResize="0"/>
          <p:nvPr/>
        </p:nvPicPr>
        <p:blipFill rotWithShape="1">
          <a:blip r:embed="rId3">
            <a:alphaModFix amt="58000"/>
          </a:blip>
          <a:srcRect l="21066" r="12266"/>
          <a:stretch/>
        </p:blipFill>
        <p:spPr>
          <a:xfrm>
            <a:off x="4572000" y="0"/>
            <a:ext cx="4572000" cy="5143500"/>
          </a:xfrm>
          <a:prstGeom prst="rect">
            <a:avLst/>
          </a:prstGeom>
          <a:noFill/>
          <a:ln>
            <a:noFill/>
          </a:ln>
        </p:spPr>
      </p:pic>
      <p:pic>
        <p:nvPicPr>
          <p:cNvPr id="491" name="Shape 491"/>
          <p:cNvPicPr preferRelativeResize="0"/>
          <p:nvPr/>
        </p:nvPicPr>
        <p:blipFill rotWithShape="1">
          <a:blip r:embed="rId4">
            <a:alphaModFix/>
          </a:blip>
          <a:srcRect b="14251"/>
          <a:stretch/>
        </p:blipFill>
        <p:spPr>
          <a:xfrm>
            <a:off x="5900200" y="1750425"/>
            <a:ext cx="1915600" cy="16426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ctrTitle"/>
          </p:nvPr>
        </p:nvSpPr>
        <p:spPr>
          <a:xfrm>
            <a:off x="712850" y="536206"/>
            <a:ext cx="7386600" cy="3732900"/>
          </a:xfrm>
          <a:prstGeom prst="rect">
            <a:avLst/>
          </a:prstGeom>
        </p:spPr>
        <p:txBody>
          <a:bodyPr lIns="91425" tIns="91425" rIns="91425" bIns="91425" anchor="ctr" anchorCtr="0">
            <a:noAutofit/>
          </a:bodyPr>
          <a:lstStyle/>
          <a:p>
            <a:pPr lvl="0" rtl="0">
              <a:spcBef>
                <a:spcPts val="0"/>
              </a:spcBef>
              <a:buNone/>
            </a:pPr>
            <a:r>
              <a:rPr lang="en"/>
              <a:t>Possible future modules</a:t>
            </a:r>
          </a:p>
        </p:txBody>
      </p:sp>
      <p:sp>
        <p:nvSpPr>
          <p:cNvPr id="497" name="Shape 497"/>
          <p:cNvSpPr txBox="1">
            <a:spLocks noGrp="1"/>
          </p:cNvSpPr>
          <p:nvPr>
            <p:ph type="subTitle" idx="1"/>
          </p:nvPr>
        </p:nvSpPr>
        <p:spPr>
          <a:xfrm>
            <a:off x="746072" y="292250"/>
            <a:ext cx="5017500" cy="667500"/>
          </a:xfrm>
          <a:prstGeom prst="rect">
            <a:avLst/>
          </a:prstGeom>
        </p:spPr>
        <p:txBody>
          <a:bodyPr lIns="91425" tIns="91425" rIns="91425" bIns="91425" anchor="ctr" anchorCtr="0">
            <a:noAutofit/>
          </a:bodyPr>
          <a:lstStyle/>
          <a:p>
            <a:pPr lvl="0" rtl="0">
              <a:spcBef>
                <a:spcPts val="0"/>
              </a:spcBef>
              <a:buNone/>
            </a:pPr>
            <a:r>
              <a:rPr lang="en">
                <a:solidFill>
                  <a:schemeClr val="lt1"/>
                </a:solidFill>
              </a:rPr>
              <a:t>ePermitting modules</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1156</Words>
  <Application>Microsoft Office PowerPoint</Application>
  <PresentationFormat>On-screen Show (16:9)</PresentationFormat>
  <Paragraphs>98</Paragraphs>
  <Slides>22</Slides>
  <Notes>22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Source Sans Pro</vt:lpstr>
      <vt:lpstr>Helvetica Neue</vt:lpstr>
      <vt:lpstr>Arial</vt:lpstr>
      <vt:lpstr>simple-light-2</vt:lpstr>
      <vt:lpstr>simple-light-2</vt:lpstr>
      <vt:lpstr>ePermitting modules</vt:lpstr>
      <vt:lpstr>Background</vt:lpstr>
      <vt:lpstr>PowerPoint Presentation</vt:lpstr>
      <vt:lpstr>Module ≠ BPA buy  Multiple modules may be incorporated into one buy. A module may be split into multiple buys. Modules are a strategic unit, not an acquisition one. These modules are not yet prioritized.</vt:lpstr>
      <vt:lpstr>In progress</vt:lpstr>
      <vt:lpstr>SUDS API/ Developers can connect ePermitting to SUDS easily</vt:lpstr>
      <vt:lpstr>Intake/  Applicants can submit their forms and documents</vt:lpstr>
      <vt:lpstr>Christmas trees/ People can purchase and print Christmas tree tags online</vt:lpstr>
      <vt:lpstr>Possible future modules</vt:lpstr>
      <vt:lpstr>TIM API/  Developers can connect ePermitting to TIM easily</vt:lpstr>
      <vt:lpstr>Payments/ Outfitters and guides can pay their special use permit fees online</vt:lpstr>
      <vt:lpstr>Mapping/  Applicants can submit maps with online applications</vt:lpstr>
      <vt:lpstr>Clarifications/ Applicants can submit responses to admin. requests</vt:lpstr>
      <vt:lpstr>Use reporting/ Outfitters/guides can submit their use reports online</vt:lpstr>
      <vt:lpstr>Reconciliation/  Staff can easily reconcile permits and revenue</vt:lpstr>
      <vt:lpstr>Signatures/  Permit admins. can share permits for signature online</vt:lpstr>
      <vt:lpstr>Customization/  System admins can change some aspects of system</vt:lpstr>
      <vt:lpstr>Reporting/  Permit admins. can generate basic reports on ePermits</vt:lpstr>
      <vt:lpstr>Firewood/ People can purchase and print firewood tags online</vt:lpstr>
      <vt:lpstr>Tracker/ Outfitters can track the progress of their application</vt:lpstr>
      <vt:lpstr>Account/ Outfitters can reuse their answers in multiple applications</vt:lpstr>
      <vt:lpstr>Icon and image credits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ePermitting modules</dc:title>
  <dc:creator>Burk, Aaron E -FS</dc:creator>
  <cp:lastModifiedBy>Burk, Aaron E -FS</cp:lastModifiedBy>
  <cp:revision>4</cp:revision>
  <dcterms:modified xsi:type="dcterms:W3CDTF">2017-01-26T19:30:56Z</dcterms:modified>
</cp:coreProperties>
</file>